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7" r:id="rId2"/>
  </p:sldMasterIdLst>
  <p:notesMasterIdLst>
    <p:notesMasterId r:id="rId36"/>
  </p:notesMasterIdLst>
  <p:sldIdLst>
    <p:sldId id="256" r:id="rId3"/>
    <p:sldId id="257" r:id="rId4"/>
    <p:sldId id="469" r:id="rId5"/>
    <p:sldId id="462" r:id="rId6"/>
    <p:sldId id="260" r:id="rId7"/>
    <p:sldId id="463" r:id="rId8"/>
    <p:sldId id="278" r:id="rId9"/>
    <p:sldId id="465" r:id="rId10"/>
    <p:sldId id="467" r:id="rId11"/>
    <p:sldId id="470" r:id="rId12"/>
    <p:sldId id="466" r:id="rId13"/>
    <p:sldId id="471" r:id="rId14"/>
    <p:sldId id="472" r:id="rId15"/>
    <p:sldId id="473" r:id="rId16"/>
    <p:sldId id="475" r:id="rId17"/>
    <p:sldId id="474" r:id="rId18"/>
    <p:sldId id="476" r:id="rId19"/>
    <p:sldId id="477" r:id="rId20"/>
    <p:sldId id="487" r:id="rId21"/>
    <p:sldId id="262" r:id="rId22"/>
    <p:sldId id="478" r:id="rId23"/>
    <p:sldId id="258" r:id="rId24"/>
    <p:sldId id="484" r:id="rId25"/>
    <p:sldId id="485" r:id="rId26"/>
    <p:sldId id="259" r:id="rId27"/>
    <p:sldId id="479" r:id="rId28"/>
    <p:sldId id="261" r:id="rId29"/>
    <p:sldId id="263" r:id="rId30"/>
    <p:sldId id="489" r:id="rId31"/>
    <p:sldId id="264" r:id="rId32"/>
    <p:sldId id="488" r:id="rId33"/>
    <p:sldId id="265" r:id="rId34"/>
    <p:sldId id="486" r:id="rId35"/>
  </p:sldIdLst>
  <p:sldSz cx="9144000" cy="5143500" type="screen16x9"/>
  <p:notesSz cx="6858000" cy="9144000"/>
  <p:embeddedFontLst>
    <p:embeddedFont>
      <p:font typeface="Calibri" panose="020F0502020204030204" pitchFamily="34" charset="0"/>
      <p:regular r:id="rId37"/>
      <p:bold r:id="rId38"/>
      <p:italic r:id="rId39"/>
      <p:boldItalic r:id="rId40"/>
    </p:embeddedFont>
    <p:embeddedFont>
      <p:font typeface="Calibri Light" panose="020F0302020204030204" pitchFamily="34" charset="0"/>
      <p:regular r:id="rId41"/>
      <p:italic r:id="rId42"/>
    </p:embeddedFont>
    <p:embeddedFont>
      <p:font typeface="Consolas" panose="020B0609020204030204" pitchFamily="49" charset="0"/>
      <p:regular r:id="rId43"/>
      <p:bold r:id="rId44"/>
      <p:italic r:id="rId45"/>
      <p:boldItalic r:id="rId46"/>
    </p:embeddedFont>
    <p:embeddedFont>
      <p:font typeface="Lato" panose="020F0502020204030203" pitchFamily="34" charset="0"/>
      <p:regular r:id="rId47"/>
      <p:bold r:id="rId48"/>
      <p:italic r:id="rId49"/>
      <p:boldItalic r:id="rId50"/>
    </p:embeddedFont>
    <p:embeddedFont>
      <p:font typeface="Raleway" panose="020B0503030101060003" pitchFamily="34" charset="0"/>
      <p:regular r:id="rId51"/>
      <p:bold r:id="rId52"/>
      <p:italic r:id="rId53"/>
      <p:boldItalic r:id="rId54"/>
    </p:embeddedFont>
    <p:embeddedFont>
      <p:font typeface="Segoe UI" panose="020B0502040204020203" pitchFamily="34"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90035" autoAdjust="0"/>
  </p:normalViewPr>
  <p:slideViewPr>
    <p:cSldViewPr snapToGrid="0" snapToObjects="1">
      <p:cViewPr varScale="1">
        <p:scale>
          <a:sx n="128" d="100"/>
          <a:sy n="128" d="100"/>
        </p:scale>
        <p:origin x="1056" y="114"/>
      </p:cViewPr>
      <p:guideLst/>
    </p:cSldViewPr>
  </p:slideViewPr>
  <p:outlineViewPr>
    <p:cViewPr>
      <p:scale>
        <a:sx n="33" d="100"/>
        <a:sy n="33" d="100"/>
      </p:scale>
      <p:origin x="0" y="-1566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3.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8" Type="http://schemas.openxmlformats.org/officeDocument/2006/relationships/slide" Target="slides/slide6.xml"/><Relationship Id="rId51" Type="http://schemas.openxmlformats.org/officeDocument/2006/relationships/font" Target="fonts/font1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image" Target="../media/image10.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diagrams/_rels/data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hyperlink" Target="https://en.wikipedia.org/wiki/Databricks" TargetMode="External"/><Relationship Id="rId1" Type="http://schemas.openxmlformats.org/officeDocument/2006/relationships/image" Target="../media/image18.png"/><Relationship Id="rId4" Type="http://schemas.openxmlformats.org/officeDocument/2006/relationships/image" Target="../media/image2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image" Target="../media/image10.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hyperlink" Target="https://en.wikipedia.org/wiki/Databricks" TargetMode="External"/><Relationship Id="rId1" Type="http://schemas.openxmlformats.org/officeDocument/2006/relationships/image" Target="../media/image18.png"/><Relationship Id="rId4"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5C84CD-128B-447D-B4CA-2FD638ED1B4F}" type="doc">
      <dgm:prSet loTypeId="urn:microsoft.com/office/officeart/2008/layout/BendingPictureCaptionList" loCatId="picture" qsTypeId="urn:microsoft.com/office/officeart/2005/8/quickstyle/simple1" qsCatId="simple" csTypeId="urn:microsoft.com/office/officeart/2005/8/colors/accent2_1" csCatId="accent2" phldr="1"/>
      <dgm:spPr/>
      <dgm:t>
        <a:bodyPr/>
        <a:lstStyle/>
        <a:p>
          <a:endParaRPr lang="en-US"/>
        </a:p>
      </dgm:t>
    </dgm:pt>
    <dgm:pt modelId="{886AB62C-E07D-4E40-A774-9D4257356BFB}">
      <dgm:prSet phldrT="[Text]"/>
      <dgm:spPr/>
      <dgm:t>
        <a:bodyPr/>
        <a:lstStyle/>
        <a:p>
          <a:r>
            <a:rPr lang="en-US" dirty="0"/>
            <a:t>TensorFlow</a:t>
          </a:r>
        </a:p>
      </dgm:t>
    </dgm:pt>
    <dgm:pt modelId="{B17B5C90-AB1E-4C30-AE6B-AA61BF482FFF}" type="parTrans" cxnId="{860CBB09-32D4-4EFA-9A8E-FDFDF61461E7}">
      <dgm:prSet/>
      <dgm:spPr/>
      <dgm:t>
        <a:bodyPr/>
        <a:lstStyle/>
        <a:p>
          <a:endParaRPr lang="en-US"/>
        </a:p>
      </dgm:t>
    </dgm:pt>
    <dgm:pt modelId="{49611D7F-87BF-46A1-A71C-DAA27167EDF1}" type="sibTrans" cxnId="{860CBB09-32D4-4EFA-9A8E-FDFDF61461E7}">
      <dgm:prSet/>
      <dgm:spPr/>
      <dgm:t>
        <a:bodyPr/>
        <a:lstStyle/>
        <a:p>
          <a:endParaRPr lang="en-US"/>
        </a:p>
      </dgm:t>
    </dgm:pt>
    <dgm:pt modelId="{57F1B44A-B374-492A-A501-7719B70C8B24}">
      <dgm:prSet phldrT="[Text]"/>
      <dgm:spPr/>
      <dgm:t>
        <a:bodyPr/>
        <a:lstStyle/>
        <a:p>
          <a:r>
            <a:rPr lang="en-US" dirty="0"/>
            <a:t>CNTK</a:t>
          </a:r>
        </a:p>
      </dgm:t>
    </dgm:pt>
    <dgm:pt modelId="{6A50D151-6745-476E-A615-D1E507813531}" type="parTrans" cxnId="{376B7A7A-5FAA-4A7B-BCE0-9089557940A6}">
      <dgm:prSet/>
      <dgm:spPr/>
      <dgm:t>
        <a:bodyPr/>
        <a:lstStyle/>
        <a:p>
          <a:endParaRPr lang="en-US"/>
        </a:p>
      </dgm:t>
    </dgm:pt>
    <dgm:pt modelId="{1709ABA1-02EC-4B94-BE82-429346272299}" type="sibTrans" cxnId="{376B7A7A-5FAA-4A7B-BCE0-9089557940A6}">
      <dgm:prSet/>
      <dgm:spPr/>
      <dgm:t>
        <a:bodyPr/>
        <a:lstStyle/>
        <a:p>
          <a:endParaRPr lang="en-US"/>
        </a:p>
      </dgm:t>
    </dgm:pt>
    <dgm:pt modelId="{5379B01A-D704-4B73-8813-71A9E8430118}">
      <dgm:prSet phldrT="[Text]"/>
      <dgm:spPr/>
      <dgm:t>
        <a:bodyPr/>
        <a:lstStyle/>
        <a:p>
          <a:r>
            <a:rPr lang="en-US" dirty="0" err="1"/>
            <a:t>MXNet</a:t>
          </a:r>
          <a:endParaRPr lang="en-US" dirty="0"/>
        </a:p>
      </dgm:t>
    </dgm:pt>
    <dgm:pt modelId="{C4DC2206-20D8-45E7-AFEA-4079A9D969DE}" type="parTrans" cxnId="{65A73087-E5B6-4F5A-A0C3-E95F79B6A801}">
      <dgm:prSet/>
      <dgm:spPr/>
      <dgm:t>
        <a:bodyPr/>
        <a:lstStyle/>
        <a:p>
          <a:endParaRPr lang="en-US"/>
        </a:p>
      </dgm:t>
    </dgm:pt>
    <dgm:pt modelId="{C3EFA8E4-8ACB-44BD-8E97-A66D4D831D4E}" type="sibTrans" cxnId="{65A73087-E5B6-4F5A-A0C3-E95F79B6A801}">
      <dgm:prSet/>
      <dgm:spPr/>
      <dgm:t>
        <a:bodyPr/>
        <a:lstStyle/>
        <a:p>
          <a:endParaRPr lang="en-US"/>
        </a:p>
      </dgm:t>
    </dgm:pt>
    <dgm:pt modelId="{13288100-06F3-449C-8696-3C7B79525EA1}">
      <dgm:prSet phldrT="[Text]"/>
      <dgm:spPr/>
      <dgm:t>
        <a:bodyPr/>
        <a:lstStyle/>
        <a:p>
          <a:r>
            <a:rPr lang="en-US" dirty="0"/>
            <a:t>Microsoft</a:t>
          </a:r>
        </a:p>
      </dgm:t>
    </dgm:pt>
    <dgm:pt modelId="{9C810C7F-9A76-4A80-A55E-23FCBAA4EE8F}" type="parTrans" cxnId="{4B6579F0-EC34-4044-A860-18D330A9000A}">
      <dgm:prSet/>
      <dgm:spPr/>
      <dgm:t>
        <a:bodyPr/>
        <a:lstStyle/>
        <a:p>
          <a:endParaRPr lang="en-US"/>
        </a:p>
      </dgm:t>
    </dgm:pt>
    <dgm:pt modelId="{26AAECF0-4449-448C-A6BA-7F344BED022F}" type="sibTrans" cxnId="{4B6579F0-EC34-4044-A860-18D330A9000A}">
      <dgm:prSet/>
      <dgm:spPr/>
      <dgm:t>
        <a:bodyPr/>
        <a:lstStyle/>
        <a:p>
          <a:endParaRPr lang="en-US"/>
        </a:p>
      </dgm:t>
    </dgm:pt>
    <dgm:pt modelId="{D86D4BCD-5DA2-4C0D-AF22-79122373A49F}">
      <dgm:prSet phldrT="[Text]"/>
      <dgm:spPr/>
      <dgm:t>
        <a:bodyPr/>
        <a:lstStyle/>
        <a:p>
          <a:r>
            <a:rPr lang="en-US" dirty="0"/>
            <a:t>Google</a:t>
          </a:r>
        </a:p>
      </dgm:t>
    </dgm:pt>
    <dgm:pt modelId="{C0F5C56E-46B7-4DE5-94D0-088E397920D9}" type="parTrans" cxnId="{FE0018F7-C8E7-4F0B-9A80-48B310B901F8}">
      <dgm:prSet/>
      <dgm:spPr/>
      <dgm:t>
        <a:bodyPr/>
        <a:lstStyle/>
        <a:p>
          <a:endParaRPr lang="en-US"/>
        </a:p>
      </dgm:t>
    </dgm:pt>
    <dgm:pt modelId="{6BB0A179-6685-4482-94C5-8DF5B8DD9944}" type="sibTrans" cxnId="{FE0018F7-C8E7-4F0B-9A80-48B310B901F8}">
      <dgm:prSet/>
      <dgm:spPr/>
      <dgm:t>
        <a:bodyPr/>
        <a:lstStyle/>
        <a:p>
          <a:endParaRPr lang="en-US"/>
        </a:p>
      </dgm:t>
    </dgm:pt>
    <dgm:pt modelId="{A832E752-3C43-4361-8ED3-5EA2D61EEF99}">
      <dgm:prSet phldrT="[Text]"/>
      <dgm:spPr/>
      <dgm:t>
        <a:bodyPr/>
        <a:lstStyle/>
        <a:p>
          <a:r>
            <a:rPr lang="en-US" dirty="0"/>
            <a:t>Apache</a:t>
          </a:r>
        </a:p>
      </dgm:t>
    </dgm:pt>
    <dgm:pt modelId="{90182E50-3AB7-49BA-BACF-4E7505A2F35E}" type="parTrans" cxnId="{13A4B7DF-EF9F-41F6-ABBE-75396B2E946C}">
      <dgm:prSet/>
      <dgm:spPr/>
      <dgm:t>
        <a:bodyPr/>
        <a:lstStyle/>
        <a:p>
          <a:endParaRPr lang="en-US"/>
        </a:p>
      </dgm:t>
    </dgm:pt>
    <dgm:pt modelId="{76CD028D-2A13-4E7A-A8D6-12CC3B4ECF0D}" type="sibTrans" cxnId="{13A4B7DF-EF9F-41F6-ABBE-75396B2E946C}">
      <dgm:prSet/>
      <dgm:spPr/>
      <dgm:t>
        <a:bodyPr/>
        <a:lstStyle/>
        <a:p>
          <a:endParaRPr lang="en-US"/>
        </a:p>
      </dgm:t>
    </dgm:pt>
    <dgm:pt modelId="{A54087D1-D23C-48B9-98E3-4F2709C23B79}">
      <dgm:prSet phldrT="[Text]"/>
      <dgm:spPr/>
      <dgm:t>
        <a:bodyPr/>
        <a:lstStyle/>
        <a:p>
          <a:r>
            <a:rPr lang="en-US" dirty="0" err="1"/>
            <a:t>PyTorch</a:t>
          </a:r>
          <a:endParaRPr lang="en-US" dirty="0"/>
        </a:p>
      </dgm:t>
    </dgm:pt>
    <dgm:pt modelId="{68E71A63-D7F1-48CD-808B-8EFB9102A62A}" type="parTrans" cxnId="{9EFBE253-D54E-4CD3-8136-9D5FAC4D5FBD}">
      <dgm:prSet/>
      <dgm:spPr/>
      <dgm:t>
        <a:bodyPr/>
        <a:lstStyle/>
        <a:p>
          <a:endParaRPr lang="en-US"/>
        </a:p>
      </dgm:t>
    </dgm:pt>
    <dgm:pt modelId="{1982D0F3-636B-461C-9E22-125F9165E077}" type="sibTrans" cxnId="{9EFBE253-D54E-4CD3-8136-9D5FAC4D5FBD}">
      <dgm:prSet/>
      <dgm:spPr/>
      <dgm:t>
        <a:bodyPr/>
        <a:lstStyle/>
        <a:p>
          <a:endParaRPr lang="en-US"/>
        </a:p>
      </dgm:t>
    </dgm:pt>
    <dgm:pt modelId="{B8490A85-E4D3-4990-8170-5293E9F78AAB}">
      <dgm:prSet phldrT="[Text]"/>
      <dgm:spPr/>
      <dgm:t>
        <a:bodyPr/>
        <a:lstStyle/>
        <a:p>
          <a:r>
            <a:rPr lang="en-US" dirty="0" err="1"/>
            <a:t>Chainer</a:t>
          </a:r>
          <a:endParaRPr lang="en-US" dirty="0"/>
        </a:p>
      </dgm:t>
    </dgm:pt>
    <dgm:pt modelId="{B5D9000C-F157-469A-BD68-B93F3909C90E}" type="parTrans" cxnId="{48A006CD-DA10-4705-93E8-AA75DC3BBF27}">
      <dgm:prSet/>
      <dgm:spPr/>
      <dgm:t>
        <a:bodyPr/>
        <a:lstStyle/>
        <a:p>
          <a:endParaRPr lang="en-US"/>
        </a:p>
      </dgm:t>
    </dgm:pt>
    <dgm:pt modelId="{02743429-7C2E-4AB3-A588-58E3DA6CCE99}" type="sibTrans" cxnId="{48A006CD-DA10-4705-93E8-AA75DC3BBF27}">
      <dgm:prSet/>
      <dgm:spPr/>
      <dgm:t>
        <a:bodyPr/>
        <a:lstStyle/>
        <a:p>
          <a:endParaRPr lang="en-US"/>
        </a:p>
      </dgm:t>
    </dgm:pt>
    <dgm:pt modelId="{E2FF3BF7-7BA6-4D98-BCB2-B28A6FF5BA26}">
      <dgm:prSet phldrT="[Text]"/>
      <dgm:spPr/>
      <dgm:t>
        <a:bodyPr/>
        <a:lstStyle/>
        <a:p>
          <a:r>
            <a:rPr lang="en-US" dirty="0"/>
            <a:t>Facebook</a:t>
          </a:r>
        </a:p>
      </dgm:t>
    </dgm:pt>
    <dgm:pt modelId="{4037E5AA-443F-4567-A694-FA24C0A425C6}" type="parTrans" cxnId="{8EEB3FED-05B3-483D-A3F4-8F33D2927D2E}">
      <dgm:prSet/>
      <dgm:spPr/>
      <dgm:t>
        <a:bodyPr/>
        <a:lstStyle/>
        <a:p>
          <a:endParaRPr lang="en-US"/>
        </a:p>
      </dgm:t>
    </dgm:pt>
    <dgm:pt modelId="{0FBD3DB5-3229-494C-824A-36A348ABF6C2}" type="sibTrans" cxnId="{8EEB3FED-05B3-483D-A3F4-8F33D2927D2E}">
      <dgm:prSet/>
      <dgm:spPr/>
      <dgm:t>
        <a:bodyPr/>
        <a:lstStyle/>
        <a:p>
          <a:endParaRPr lang="en-US"/>
        </a:p>
      </dgm:t>
    </dgm:pt>
    <dgm:pt modelId="{5EF346A7-EF6C-4A7B-B5B8-A4AE0445C109}">
      <dgm:prSet phldrT="[Text]"/>
      <dgm:spPr/>
      <dgm:t>
        <a:bodyPr/>
        <a:lstStyle/>
        <a:p>
          <a:r>
            <a:rPr lang="en-US" dirty="0"/>
            <a:t>Caffe2</a:t>
          </a:r>
        </a:p>
      </dgm:t>
    </dgm:pt>
    <dgm:pt modelId="{1127EA94-1212-4403-9BA3-F449254B33E8}" type="parTrans" cxnId="{6E8C2087-F37C-4375-8242-C98281154DBE}">
      <dgm:prSet/>
      <dgm:spPr/>
      <dgm:t>
        <a:bodyPr/>
        <a:lstStyle/>
        <a:p>
          <a:endParaRPr lang="en-US"/>
        </a:p>
      </dgm:t>
    </dgm:pt>
    <dgm:pt modelId="{5139FC58-2731-4037-89F0-1FACC2FAFD24}" type="sibTrans" cxnId="{6E8C2087-F37C-4375-8242-C98281154DBE}">
      <dgm:prSet/>
      <dgm:spPr/>
      <dgm:t>
        <a:bodyPr/>
        <a:lstStyle/>
        <a:p>
          <a:endParaRPr lang="en-US"/>
        </a:p>
      </dgm:t>
    </dgm:pt>
    <dgm:pt modelId="{56CACE02-C7E4-48F0-B797-1B0E6EB9E049}">
      <dgm:prSet phldrT="[Text]"/>
      <dgm:spPr/>
      <dgm:t>
        <a:bodyPr/>
        <a:lstStyle/>
        <a:p>
          <a:r>
            <a:rPr lang="en-US" dirty="0"/>
            <a:t>Berkeley</a:t>
          </a:r>
        </a:p>
      </dgm:t>
    </dgm:pt>
    <dgm:pt modelId="{E91609BC-9229-4666-9BBF-61C29140F0E6}" type="parTrans" cxnId="{A33D0AF1-6D84-4166-9F5B-739F8847A75E}">
      <dgm:prSet/>
      <dgm:spPr/>
      <dgm:t>
        <a:bodyPr/>
        <a:lstStyle/>
        <a:p>
          <a:endParaRPr lang="en-US"/>
        </a:p>
      </dgm:t>
    </dgm:pt>
    <dgm:pt modelId="{F7E8DB09-E8EA-4C9C-AABC-73A3C3F468BB}" type="sibTrans" cxnId="{A33D0AF1-6D84-4166-9F5B-739F8847A75E}">
      <dgm:prSet/>
      <dgm:spPr/>
      <dgm:t>
        <a:bodyPr/>
        <a:lstStyle/>
        <a:p>
          <a:endParaRPr lang="en-US"/>
        </a:p>
      </dgm:t>
    </dgm:pt>
    <dgm:pt modelId="{782127B8-EF8E-4386-A267-002425480758}">
      <dgm:prSet phldrT="[Text]"/>
      <dgm:spPr>
        <a:ln>
          <a:solidFill>
            <a:schemeClr val="accent1"/>
          </a:solidFill>
        </a:ln>
      </dgm:spPr>
      <dgm:t>
        <a:bodyPr/>
        <a:lstStyle/>
        <a:p>
          <a:r>
            <a:rPr lang="en-US" sz="1300" kern="1200"/>
            <a:t>Keras</a:t>
          </a:r>
          <a:endParaRPr lang="en-US" sz="1300" kern="1200" dirty="0"/>
        </a:p>
      </dgm:t>
    </dgm:pt>
    <dgm:pt modelId="{D5338C40-0EF5-4BE4-AD1D-991C0BA5B9B0}" type="parTrans" cxnId="{00DE292E-5CCF-4EB5-A25D-743D405FD34A}">
      <dgm:prSet/>
      <dgm:spPr/>
      <dgm:t>
        <a:bodyPr/>
        <a:lstStyle/>
        <a:p>
          <a:endParaRPr lang="en-US"/>
        </a:p>
      </dgm:t>
    </dgm:pt>
    <dgm:pt modelId="{FF746351-AD32-4D99-93BB-5540470EBF6E}" type="sibTrans" cxnId="{00DE292E-5CCF-4EB5-A25D-743D405FD34A}">
      <dgm:prSet/>
      <dgm:spPr/>
      <dgm:t>
        <a:bodyPr/>
        <a:lstStyle/>
        <a:p>
          <a:endParaRPr lang="en-US"/>
        </a:p>
      </dgm:t>
    </dgm:pt>
    <dgm:pt modelId="{F636F862-B5C1-4B5A-A226-79E3EE0EB904}">
      <dgm:prSet phldrT="[Text]" custT="1"/>
      <dgm:spPr>
        <a:ln>
          <a:solidFill>
            <a:schemeClr val="accent1"/>
          </a:solidFill>
        </a:ln>
      </dgm:spPr>
      <dgm:t>
        <a:bodyPr/>
        <a:lstStyle/>
        <a:p>
          <a:r>
            <a:rPr lang="en-US" sz="900" b="0" i="0" kern="0" dirty="0"/>
            <a:t>François </a:t>
          </a:r>
          <a:r>
            <a:rPr lang="en-US" sz="900" b="0" i="0" kern="0" dirty="0" err="1"/>
            <a:t>Chollet</a:t>
          </a:r>
          <a:endParaRPr kumimoji="0" lang="en-US" sz="900" b="0" i="0" u="none" strike="noStrike" kern="0" cap="none" spc="0" normalizeH="0" baseline="0" dirty="0">
            <a:ln>
              <a:noFill/>
            </a:ln>
            <a:solidFill>
              <a:srgbClr val="000000"/>
            </a:solidFill>
            <a:effectLst/>
            <a:uLnTx/>
            <a:uFillTx/>
            <a:latin typeface="Segoe UI"/>
            <a:ea typeface="Segoe UI"/>
            <a:cs typeface="Segoe UI"/>
          </a:endParaRPr>
        </a:p>
      </dgm:t>
    </dgm:pt>
    <dgm:pt modelId="{61BFCD30-A276-49ED-986B-9ECB1B5DA09B}" type="parTrans" cxnId="{79BC268F-BAA0-4DD2-BE70-CAACEE24E1F5}">
      <dgm:prSet/>
      <dgm:spPr/>
      <dgm:t>
        <a:bodyPr/>
        <a:lstStyle/>
        <a:p>
          <a:endParaRPr lang="en-US"/>
        </a:p>
      </dgm:t>
    </dgm:pt>
    <dgm:pt modelId="{7B34FBDB-E4F4-4C3E-9F48-D61180A6709F}" type="sibTrans" cxnId="{79BC268F-BAA0-4DD2-BE70-CAACEE24E1F5}">
      <dgm:prSet/>
      <dgm:spPr/>
      <dgm:t>
        <a:bodyPr/>
        <a:lstStyle/>
        <a:p>
          <a:endParaRPr lang="en-US"/>
        </a:p>
      </dgm:t>
    </dgm:pt>
    <dgm:pt modelId="{F1B571F8-A0A6-4932-8CBA-8046FB668FA4}">
      <dgm:prSet phldrT="[Text]"/>
      <dgm:spPr/>
      <dgm:t>
        <a:bodyPr/>
        <a:lstStyle/>
        <a:p>
          <a:r>
            <a:rPr lang="en-US" dirty="0"/>
            <a:t>Preferred Networks</a:t>
          </a:r>
        </a:p>
      </dgm:t>
    </dgm:pt>
    <dgm:pt modelId="{C1567978-5C6A-44BD-9A31-6AD2A8932E72}" type="parTrans" cxnId="{796BDB5D-BABF-4E18-BFF3-E4429BC0DCA2}">
      <dgm:prSet/>
      <dgm:spPr/>
      <dgm:t>
        <a:bodyPr/>
        <a:lstStyle/>
        <a:p>
          <a:endParaRPr lang="en-US"/>
        </a:p>
      </dgm:t>
    </dgm:pt>
    <dgm:pt modelId="{799E75E9-4E47-403A-95E8-903F0E874C09}" type="sibTrans" cxnId="{796BDB5D-BABF-4E18-BFF3-E4429BC0DCA2}">
      <dgm:prSet/>
      <dgm:spPr/>
      <dgm:t>
        <a:bodyPr/>
        <a:lstStyle/>
        <a:p>
          <a:endParaRPr lang="en-US"/>
        </a:p>
      </dgm:t>
    </dgm:pt>
    <dgm:pt modelId="{07535B4E-EC58-4980-BDD9-08A519DC0C62}">
      <dgm:prSet phldrT="[Text]"/>
      <dgm:spPr/>
      <dgm:t>
        <a:bodyPr/>
        <a:lstStyle/>
        <a:p>
          <a:r>
            <a:rPr lang="en-US" dirty="0"/>
            <a:t>Theano</a:t>
          </a:r>
        </a:p>
      </dgm:t>
    </dgm:pt>
    <dgm:pt modelId="{07146E5B-6C88-4FFB-8C88-20356843AE2E}" type="parTrans" cxnId="{BE35B1B1-EFA1-47E9-A4D2-EEE1B8961DF6}">
      <dgm:prSet/>
      <dgm:spPr/>
      <dgm:t>
        <a:bodyPr/>
        <a:lstStyle/>
        <a:p>
          <a:endParaRPr lang="en-US"/>
        </a:p>
      </dgm:t>
    </dgm:pt>
    <dgm:pt modelId="{F2A29AE5-B74B-4D34-97AE-A0D5E382AFBD}" type="sibTrans" cxnId="{BE35B1B1-EFA1-47E9-A4D2-EEE1B8961DF6}">
      <dgm:prSet/>
      <dgm:spPr/>
      <dgm:t>
        <a:bodyPr/>
        <a:lstStyle/>
        <a:p>
          <a:endParaRPr lang="en-US"/>
        </a:p>
      </dgm:t>
    </dgm:pt>
    <dgm:pt modelId="{0E354048-53A9-4390-B960-4EC5490ABF61}">
      <dgm:prSet phldrT="[Text]"/>
      <dgm:spPr/>
      <dgm:t>
        <a:bodyPr/>
        <a:lstStyle/>
        <a:p>
          <a:r>
            <a:rPr lang="en-US" dirty="0"/>
            <a:t>University of Montreal</a:t>
          </a:r>
        </a:p>
      </dgm:t>
    </dgm:pt>
    <dgm:pt modelId="{0B3DB71D-41C6-47F0-8586-D363D858D908}" type="parTrans" cxnId="{52B63EE2-64D6-4EE6-B52C-A3C0813479D6}">
      <dgm:prSet/>
      <dgm:spPr/>
      <dgm:t>
        <a:bodyPr/>
        <a:lstStyle/>
        <a:p>
          <a:endParaRPr lang="en-US"/>
        </a:p>
      </dgm:t>
    </dgm:pt>
    <dgm:pt modelId="{A1B247CC-444B-453E-9B1C-79B825B194A3}" type="sibTrans" cxnId="{52B63EE2-64D6-4EE6-B52C-A3C0813479D6}">
      <dgm:prSet/>
      <dgm:spPr/>
      <dgm:t>
        <a:bodyPr/>
        <a:lstStyle/>
        <a:p>
          <a:endParaRPr lang="en-US"/>
        </a:p>
      </dgm:t>
    </dgm:pt>
    <dgm:pt modelId="{5D167D27-C3CE-44B7-AE65-5D4F82FBE282}" type="pres">
      <dgm:prSet presAssocID="{E45C84CD-128B-447D-B4CA-2FD638ED1B4F}" presName="Name0" presStyleCnt="0">
        <dgm:presLayoutVars>
          <dgm:dir/>
          <dgm:resizeHandles val="exact"/>
        </dgm:presLayoutVars>
      </dgm:prSet>
      <dgm:spPr/>
    </dgm:pt>
    <dgm:pt modelId="{58F91D27-2C09-4095-8AE3-B2F409551BD3}" type="pres">
      <dgm:prSet presAssocID="{886AB62C-E07D-4E40-A774-9D4257356BFB}" presName="composite" presStyleCnt="0"/>
      <dgm:spPr/>
    </dgm:pt>
    <dgm:pt modelId="{C8492538-4D44-408E-9AB3-F16AFF95B243}" type="pres">
      <dgm:prSet presAssocID="{886AB62C-E07D-4E40-A774-9D4257356BFB}" presName="rect1" presStyleLbl="bgImgPlace1" presStyleIdx="0" presStyleCnt="8"/>
      <dgm:spPr>
        <a:blipFill>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dgm:spPr>
    </dgm:pt>
    <dgm:pt modelId="{097B1A31-E660-4A20-BDC2-31027C9F5EF2}" type="pres">
      <dgm:prSet presAssocID="{886AB62C-E07D-4E40-A774-9D4257356BFB}" presName="wedgeRectCallout1" presStyleLbl="node1" presStyleIdx="0" presStyleCnt="8">
        <dgm:presLayoutVars>
          <dgm:bulletEnabled val="1"/>
        </dgm:presLayoutVars>
      </dgm:prSet>
      <dgm:spPr/>
    </dgm:pt>
    <dgm:pt modelId="{6819046D-18A8-4121-92EA-5358BE0DD168}" type="pres">
      <dgm:prSet presAssocID="{49611D7F-87BF-46A1-A71C-DAA27167EDF1}" presName="sibTrans" presStyleCnt="0"/>
      <dgm:spPr/>
    </dgm:pt>
    <dgm:pt modelId="{89915CDF-2579-4E98-9A6E-BBA9D1E3195C}" type="pres">
      <dgm:prSet presAssocID="{57F1B44A-B374-492A-A501-7719B70C8B24}" presName="composite" presStyleCnt="0"/>
      <dgm:spPr/>
    </dgm:pt>
    <dgm:pt modelId="{BA44DBB0-E47B-44C3-BFCA-64DCF85748D1}" type="pres">
      <dgm:prSet presAssocID="{57F1B44A-B374-492A-A501-7719B70C8B24}" presName="rect1" presStyleLbl="bgImgPlace1" presStyleIdx="1" presStyleCnt="8"/>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848" t="10569" r="1684" b="15995"/>
          </a:stretch>
        </a:blipFill>
      </dgm:spPr>
    </dgm:pt>
    <dgm:pt modelId="{4C306970-887A-4A67-B744-2168F081C839}" type="pres">
      <dgm:prSet presAssocID="{57F1B44A-B374-492A-A501-7719B70C8B24}" presName="wedgeRectCallout1" presStyleLbl="node1" presStyleIdx="1" presStyleCnt="8">
        <dgm:presLayoutVars>
          <dgm:bulletEnabled val="1"/>
        </dgm:presLayoutVars>
      </dgm:prSet>
      <dgm:spPr/>
    </dgm:pt>
    <dgm:pt modelId="{8824465A-5063-4AD8-B496-19BFF33D5A44}" type="pres">
      <dgm:prSet presAssocID="{1709ABA1-02EC-4B94-BE82-429346272299}" presName="sibTrans" presStyleCnt="0"/>
      <dgm:spPr/>
    </dgm:pt>
    <dgm:pt modelId="{EEAF3AEB-3A78-4070-9CE0-348BB7AEBC5E}" type="pres">
      <dgm:prSet presAssocID="{5379B01A-D704-4B73-8813-71A9E8430118}" presName="composite" presStyleCnt="0"/>
      <dgm:spPr/>
    </dgm:pt>
    <dgm:pt modelId="{790FAB0F-24CA-4DE3-B6E3-086EEA480869}" type="pres">
      <dgm:prSet presAssocID="{5379B01A-D704-4B73-8813-71A9E8430118}" presName="rect1" presStyleLbl="bgImgPlace1" presStyleIdx="2" presStyleCnt="8"/>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623" t="29753" r="2623" b="29753"/>
          </a:stretch>
        </a:blipFill>
      </dgm:spPr>
    </dgm:pt>
    <dgm:pt modelId="{BEEBC9B5-A79D-404E-B2EC-1BB7833C0ED5}" type="pres">
      <dgm:prSet presAssocID="{5379B01A-D704-4B73-8813-71A9E8430118}" presName="wedgeRectCallout1" presStyleLbl="node1" presStyleIdx="2" presStyleCnt="8">
        <dgm:presLayoutVars>
          <dgm:bulletEnabled val="1"/>
        </dgm:presLayoutVars>
      </dgm:prSet>
      <dgm:spPr/>
    </dgm:pt>
    <dgm:pt modelId="{0BEFF5CA-D706-45BA-8106-298817593D53}" type="pres">
      <dgm:prSet presAssocID="{C3EFA8E4-8ACB-44BD-8E97-A66D4D831D4E}" presName="sibTrans" presStyleCnt="0"/>
      <dgm:spPr/>
    </dgm:pt>
    <dgm:pt modelId="{002B0E78-8A98-4A7D-8E22-FC6A1AAEE231}" type="pres">
      <dgm:prSet presAssocID="{A54087D1-D23C-48B9-98E3-4F2709C23B79}" presName="composite" presStyleCnt="0"/>
      <dgm:spPr/>
    </dgm:pt>
    <dgm:pt modelId="{58521B5C-4B0D-423F-AA13-235AB0EEE68F}" type="pres">
      <dgm:prSet presAssocID="{A54087D1-D23C-48B9-98E3-4F2709C23B79}" presName="rect1" presStyleLbl="bgImgPlace1" presStyleIdx="3" presStyleCnt="8"/>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2373" t="38093" r="2373" b="38093"/>
          </a:stretch>
        </a:blipFill>
      </dgm:spPr>
    </dgm:pt>
    <dgm:pt modelId="{9C99D37B-4EA2-4815-A8CB-52463577E971}" type="pres">
      <dgm:prSet presAssocID="{A54087D1-D23C-48B9-98E3-4F2709C23B79}" presName="wedgeRectCallout1" presStyleLbl="node1" presStyleIdx="3" presStyleCnt="8">
        <dgm:presLayoutVars>
          <dgm:bulletEnabled val="1"/>
        </dgm:presLayoutVars>
      </dgm:prSet>
      <dgm:spPr/>
    </dgm:pt>
    <dgm:pt modelId="{54E3CF48-CC10-4FC0-B4FA-C9948D64AF5A}" type="pres">
      <dgm:prSet presAssocID="{1982D0F3-636B-461C-9E22-125F9165E077}" presName="sibTrans" presStyleCnt="0"/>
      <dgm:spPr/>
    </dgm:pt>
    <dgm:pt modelId="{00DBB660-1FE9-4D38-B27C-A424EB5329E4}" type="pres">
      <dgm:prSet presAssocID="{B8490A85-E4D3-4990-8170-5293E9F78AAB}" presName="composite" presStyleCnt="0"/>
      <dgm:spPr/>
    </dgm:pt>
    <dgm:pt modelId="{0A15C9CC-CD04-4159-98A8-31F42F77EBC0}" type="pres">
      <dgm:prSet presAssocID="{B8490A85-E4D3-4990-8170-5293E9F78AAB}" presName="rect1" presStyleLbl="bgImgPlace1" presStyleIdx="4" presStyleCnt="8"/>
      <dgm:spPr>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014" t="19746" r="4014" b="19746"/>
          </a:stretch>
        </a:blipFill>
      </dgm:spPr>
    </dgm:pt>
    <dgm:pt modelId="{70899BAD-1BDF-46B1-B2EE-2A3221C4D201}" type="pres">
      <dgm:prSet presAssocID="{B8490A85-E4D3-4990-8170-5293E9F78AAB}" presName="wedgeRectCallout1" presStyleLbl="node1" presStyleIdx="4" presStyleCnt="8">
        <dgm:presLayoutVars>
          <dgm:bulletEnabled val="1"/>
        </dgm:presLayoutVars>
      </dgm:prSet>
      <dgm:spPr/>
    </dgm:pt>
    <dgm:pt modelId="{1DC05A7F-23C2-4469-B44F-51009073242B}" type="pres">
      <dgm:prSet presAssocID="{02743429-7C2E-4AB3-A588-58E3DA6CCE99}" presName="sibTrans" presStyleCnt="0"/>
      <dgm:spPr/>
    </dgm:pt>
    <dgm:pt modelId="{B2B59DFF-0801-4F35-9445-91BDF9267037}" type="pres">
      <dgm:prSet presAssocID="{07535B4E-EC58-4980-BDD9-08A519DC0C62}" presName="composite" presStyleCnt="0"/>
      <dgm:spPr/>
    </dgm:pt>
    <dgm:pt modelId="{477655C6-276A-4741-B4FA-727B3499F1E0}" type="pres">
      <dgm:prSet presAssocID="{07535B4E-EC58-4980-BDD9-08A519DC0C62}" presName="rect1" presStyleLbl="bgImgPlace1" presStyleIdx="5" presStyleCnt="8"/>
      <dgm:spPr>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4502" t="36926" r="4502" b="36926"/>
          </a:stretch>
        </a:blipFill>
      </dgm:spPr>
    </dgm:pt>
    <dgm:pt modelId="{CF4543A2-9FC8-4582-A397-7513017DA1F9}" type="pres">
      <dgm:prSet presAssocID="{07535B4E-EC58-4980-BDD9-08A519DC0C62}" presName="wedgeRectCallout1" presStyleLbl="node1" presStyleIdx="5" presStyleCnt="8">
        <dgm:presLayoutVars>
          <dgm:bulletEnabled val="1"/>
        </dgm:presLayoutVars>
      </dgm:prSet>
      <dgm:spPr/>
    </dgm:pt>
    <dgm:pt modelId="{43EA4C2E-935F-40B5-9E6D-DBCB04F7A8C0}" type="pres">
      <dgm:prSet presAssocID="{F2A29AE5-B74B-4D34-97AE-A0D5E382AFBD}" presName="sibTrans" presStyleCnt="0"/>
      <dgm:spPr/>
    </dgm:pt>
    <dgm:pt modelId="{0BFEC245-09ED-4263-AF7F-B2437B08A4E4}" type="pres">
      <dgm:prSet presAssocID="{5EF346A7-EF6C-4A7B-B5B8-A4AE0445C109}" presName="composite" presStyleCnt="0"/>
      <dgm:spPr/>
    </dgm:pt>
    <dgm:pt modelId="{E35F6662-B822-4CAF-BDFB-183A7DB4657B}" type="pres">
      <dgm:prSet presAssocID="{5EF346A7-EF6C-4A7B-B5B8-A4AE0445C109}" presName="rect1" presStyleLbl="bgImgPlace1" presStyleIdx="6" presStyleCnt="8"/>
      <dgm:spPr>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1952" t="18389" r="1952" b="18389"/>
          </a:stretch>
        </a:blipFill>
      </dgm:spPr>
    </dgm:pt>
    <dgm:pt modelId="{8AD99FC5-BB6D-426D-9F54-D241A161B75F}" type="pres">
      <dgm:prSet presAssocID="{5EF346A7-EF6C-4A7B-B5B8-A4AE0445C109}" presName="wedgeRectCallout1" presStyleLbl="node1" presStyleIdx="6" presStyleCnt="8">
        <dgm:presLayoutVars>
          <dgm:bulletEnabled val="1"/>
        </dgm:presLayoutVars>
      </dgm:prSet>
      <dgm:spPr/>
    </dgm:pt>
    <dgm:pt modelId="{CF091E47-F395-4610-BC78-F6FA00765F51}" type="pres">
      <dgm:prSet presAssocID="{5139FC58-2731-4037-89F0-1FACC2FAFD24}" presName="sibTrans" presStyleCnt="0"/>
      <dgm:spPr/>
    </dgm:pt>
    <dgm:pt modelId="{55FD07B2-773D-4647-92E2-EC48E22EA5FB}" type="pres">
      <dgm:prSet presAssocID="{782127B8-EF8E-4386-A267-002425480758}" presName="composite" presStyleCnt="0"/>
      <dgm:spPr/>
    </dgm:pt>
    <dgm:pt modelId="{E515B07C-A7F4-4248-8D03-093FD2F7827C}" type="pres">
      <dgm:prSet presAssocID="{782127B8-EF8E-4386-A267-002425480758}" presName="rect1" presStyleLbl="bgImgPlace1" presStyleIdx="7" presStyleCnt="8"/>
      <dgm:spPr>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19168" t="4445" r="19866" b="18737"/>
          </a:stretch>
        </a:blipFill>
        <a:ln>
          <a:solidFill>
            <a:schemeClr val="accent1"/>
          </a:solidFill>
        </a:ln>
      </dgm:spPr>
    </dgm:pt>
    <dgm:pt modelId="{165DD74A-5BBA-480A-A5D6-2A7CB7E1C830}" type="pres">
      <dgm:prSet presAssocID="{782127B8-EF8E-4386-A267-002425480758}" presName="wedgeRectCallout1" presStyleLbl="node1" presStyleIdx="7" presStyleCnt="8">
        <dgm:presLayoutVars>
          <dgm:bulletEnabled val="1"/>
        </dgm:presLayoutVars>
      </dgm:prSet>
      <dgm:spPr/>
    </dgm:pt>
  </dgm:ptLst>
  <dgm:cxnLst>
    <dgm:cxn modelId="{BBE9C502-61B2-48EC-89BE-D08CDD3C4A13}" type="presOf" srcId="{F636F862-B5C1-4B5A-A226-79E3EE0EB904}" destId="{165DD74A-5BBA-480A-A5D6-2A7CB7E1C830}" srcOrd="0" destOrd="1" presId="urn:microsoft.com/office/officeart/2008/layout/BendingPictureCaptionList"/>
    <dgm:cxn modelId="{860CBB09-32D4-4EFA-9A8E-FDFDF61461E7}" srcId="{E45C84CD-128B-447D-B4CA-2FD638ED1B4F}" destId="{886AB62C-E07D-4E40-A774-9D4257356BFB}" srcOrd="0" destOrd="0" parTransId="{B17B5C90-AB1E-4C30-AE6B-AA61BF482FFF}" sibTransId="{49611D7F-87BF-46A1-A71C-DAA27167EDF1}"/>
    <dgm:cxn modelId="{4D17B115-54EC-432D-8CC8-E26F7F35DC48}" type="presOf" srcId="{B8490A85-E4D3-4990-8170-5293E9F78AAB}" destId="{70899BAD-1BDF-46B1-B2EE-2A3221C4D201}" srcOrd="0" destOrd="0" presId="urn:microsoft.com/office/officeart/2008/layout/BendingPictureCaptionList"/>
    <dgm:cxn modelId="{00DE292E-5CCF-4EB5-A25D-743D405FD34A}" srcId="{E45C84CD-128B-447D-B4CA-2FD638ED1B4F}" destId="{782127B8-EF8E-4386-A267-002425480758}" srcOrd="7" destOrd="0" parTransId="{D5338C40-0EF5-4BE4-AD1D-991C0BA5B9B0}" sibTransId="{FF746351-AD32-4D99-93BB-5540470EBF6E}"/>
    <dgm:cxn modelId="{796BDB5D-BABF-4E18-BFF3-E4429BC0DCA2}" srcId="{B8490A85-E4D3-4990-8170-5293E9F78AAB}" destId="{F1B571F8-A0A6-4932-8CBA-8046FB668FA4}" srcOrd="0" destOrd="0" parTransId="{C1567978-5C6A-44BD-9A31-6AD2A8932E72}" sibTransId="{799E75E9-4E47-403A-95E8-903F0E874C09}"/>
    <dgm:cxn modelId="{5B14775F-3534-48F9-B91A-DAA160848998}" type="presOf" srcId="{D86D4BCD-5DA2-4C0D-AF22-79122373A49F}" destId="{097B1A31-E660-4A20-BDC2-31027C9F5EF2}" srcOrd="0" destOrd="1" presId="urn:microsoft.com/office/officeart/2008/layout/BendingPictureCaptionList"/>
    <dgm:cxn modelId="{66B53D48-E6EC-48A0-888F-9613F3147E61}" type="presOf" srcId="{886AB62C-E07D-4E40-A774-9D4257356BFB}" destId="{097B1A31-E660-4A20-BDC2-31027C9F5EF2}" srcOrd="0" destOrd="0" presId="urn:microsoft.com/office/officeart/2008/layout/BendingPictureCaptionList"/>
    <dgm:cxn modelId="{E6B57C6A-7A75-43A6-9EB8-721D0BFB8610}" type="presOf" srcId="{07535B4E-EC58-4980-BDD9-08A519DC0C62}" destId="{CF4543A2-9FC8-4582-A397-7513017DA1F9}" srcOrd="0" destOrd="0" presId="urn:microsoft.com/office/officeart/2008/layout/BendingPictureCaptionList"/>
    <dgm:cxn modelId="{939C906A-2F62-42B4-A641-3B3692E5CA1A}" type="presOf" srcId="{0E354048-53A9-4390-B960-4EC5490ABF61}" destId="{CF4543A2-9FC8-4582-A397-7513017DA1F9}" srcOrd="0" destOrd="1" presId="urn:microsoft.com/office/officeart/2008/layout/BendingPictureCaptionList"/>
    <dgm:cxn modelId="{CEACE16C-6AF7-43E2-A3E5-9F24C388B68A}" type="presOf" srcId="{13288100-06F3-449C-8696-3C7B79525EA1}" destId="{4C306970-887A-4A67-B744-2168F081C839}" srcOrd="0" destOrd="1" presId="urn:microsoft.com/office/officeart/2008/layout/BendingPictureCaptionList"/>
    <dgm:cxn modelId="{9EFBE253-D54E-4CD3-8136-9D5FAC4D5FBD}" srcId="{E45C84CD-128B-447D-B4CA-2FD638ED1B4F}" destId="{A54087D1-D23C-48B9-98E3-4F2709C23B79}" srcOrd="3" destOrd="0" parTransId="{68E71A63-D7F1-48CD-808B-8EFB9102A62A}" sibTransId="{1982D0F3-636B-461C-9E22-125F9165E077}"/>
    <dgm:cxn modelId="{376B7A7A-5FAA-4A7B-BCE0-9089557940A6}" srcId="{E45C84CD-128B-447D-B4CA-2FD638ED1B4F}" destId="{57F1B44A-B374-492A-A501-7719B70C8B24}" srcOrd="1" destOrd="0" parTransId="{6A50D151-6745-476E-A615-D1E507813531}" sibTransId="{1709ABA1-02EC-4B94-BE82-429346272299}"/>
    <dgm:cxn modelId="{6E8C2087-F37C-4375-8242-C98281154DBE}" srcId="{E45C84CD-128B-447D-B4CA-2FD638ED1B4F}" destId="{5EF346A7-EF6C-4A7B-B5B8-A4AE0445C109}" srcOrd="6" destOrd="0" parTransId="{1127EA94-1212-4403-9BA3-F449254B33E8}" sibTransId="{5139FC58-2731-4037-89F0-1FACC2FAFD24}"/>
    <dgm:cxn modelId="{65A73087-E5B6-4F5A-A0C3-E95F79B6A801}" srcId="{E45C84CD-128B-447D-B4CA-2FD638ED1B4F}" destId="{5379B01A-D704-4B73-8813-71A9E8430118}" srcOrd="2" destOrd="0" parTransId="{C4DC2206-20D8-45E7-AFEA-4079A9D969DE}" sibTransId="{C3EFA8E4-8ACB-44BD-8E97-A66D4D831D4E}"/>
    <dgm:cxn modelId="{38D8DF8D-6FF5-4F54-8095-1676CBE678BE}" type="presOf" srcId="{57F1B44A-B374-492A-A501-7719B70C8B24}" destId="{4C306970-887A-4A67-B744-2168F081C839}" srcOrd="0" destOrd="0" presId="urn:microsoft.com/office/officeart/2008/layout/BendingPictureCaptionList"/>
    <dgm:cxn modelId="{79BC268F-BAA0-4DD2-BE70-CAACEE24E1F5}" srcId="{782127B8-EF8E-4386-A267-002425480758}" destId="{F636F862-B5C1-4B5A-A226-79E3EE0EB904}" srcOrd="0" destOrd="0" parTransId="{61BFCD30-A276-49ED-986B-9ECB1B5DA09B}" sibTransId="{7B34FBDB-E4F4-4C3E-9F48-D61180A6709F}"/>
    <dgm:cxn modelId="{202E6D96-9D87-4229-9F64-0C0A509BE166}" type="presOf" srcId="{E45C84CD-128B-447D-B4CA-2FD638ED1B4F}" destId="{5D167D27-C3CE-44B7-AE65-5D4F82FBE282}" srcOrd="0" destOrd="0" presId="urn:microsoft.com/office/officeart/2008/layout/BendingPictureCaptionList"/>
    <dgm:cxn modelId="{0DF73AA1-18AA-48BC-9955-E1BF4FEFE94B}" type="presOf" srcId="{A54087D1-D23C-48B9-98E3-4F2709C23B79}" destId="{9C99D37B-4EA2-4815-A8CB-52463577E971}" srcOrd="0" destOrd="0" presId="urn:microsoft.com/office/officeart/2008/layout/BendingPictureCaptionList"/>
    <dgm:cxn modelId="{BE35B1B1-EFA1-47E9-A4D2-EEE1B8961DF6}" srcId="{E45C84CD-128B-447D-B4CA-2FD638ED1B4F}" destId="{07535B4E-EC58-4980-BDD9-08A519DC0C62}" srcOrd="5" destOrd="0" parTransId="{07146E5B-6C88-4FFB-8C88-20356843AE2E}" sibTransId="{F2A29AE5-B74B-4D34-97AE-A0D5E382AFBD}"/>
    <dgm:cxn modelId="{BB32BAB7-F212-4FC7-AC42-E58F06792BA0}" type="presOf" srcId="{A832E752-3C43-4361-8ED3-5EA2D61EEF99}" destId="{BEEBC9B5-A79D-404E-B2EC-1BB7833C0ED5}" srcOrd="0" destOrd="1" presId="urn:microsoft.com/office/officeart/2008/layout/BendingPictureCaptionList"/>
    <dgm:cxn modelId="{D18563C6-9115-40CF-A877-45962BE36D83}" type="presOf" srcId="{F1B571F8-A0A6-4932-8CBA-8046FB668FA4}" destId="{70899BAD-1BDF-46B1-B2EE-2A3221C4D201}" srcOrd="0" destOrd="1" presId="urn:microsoft.com/office/officeart/2008/layout/BendingPictureCaptionList"/>
    <dgm:cxn modelId="{FAAE0CCC-DB87-4FD4-83BB-3FF40BAED786}" type="presOf" srcId="{E2FF3BF7-7BA6-4D98-BCB2-B28A6FF5BA26}" destId="{9C99D37B-4EA2-4815-A8CB-52463577E971}" srcOrd="0" destOrd="1" presId="urn:microsoft.com/office/officeart/2008/layout/BendingPictureCaptionList"/>
    <dgm:cxn modelId="{48A006CD-DA10-4705-93E8-AA75DC3BBF27}" srcId="{E45C84CD-128B-447D-B4CA-2FD638ED1B4F}" destId="{B8490A85-E4D3-4990-8170-5293E9F78AAB}" srcOrd="4" destOrd="0" parTransId="{B5D9000C-F157-469A-BD68-B93F3909C90E}" sibTransId="{02743429-7C2E-4AB3-A588-58E3DA6CCE99}"/>
    <dgm:cxn modelId="{8840E3D2-9530-43F4-AB2B-E3377435B81E}" type="presOf" srcId="{5379B01A-D704-4B73-8813-71A9E8430118}" destId="{BEEBC9B5-A79D-404E-B2EC-1BB7833C0ED5}" srcOrd="0" destOrd="0" presId="urn:microsoft.com/office/officeart/2008/layout/BendingPictureCaptionList"/>
    <dgm:cxn modelId="{BA5BE8D4-CD6F-46C5-9D31-80537C3D65FE}" type="presOf" srcId="{782127B8-EF8E-4386-A267-002425480758}" destId="{165DD74A-5BBA-480A-A5D6-2A7CB7E1C830}" srcOrd="0" destOrd="0" presId="urn:microsoft.com/office/officeart/2008/layout/BendingPictureCaptionList"/>
    <dgm:cxn modelId="{13A4B7DF-EF9F-41F6-ABBE-75396B2E946C}" srcId="{5379B01A-D704-4B73-8813-71A9E8430118}" destId="{A832E752-3C43-4361-8ED3-5EA2D61EEF99}" srcOrd="0" destOrd="0" parTransId="{90182E50-3AB7-49BA-BACF-4E7505A2F35E}" sibTransId="{76CD028D-2A13-4E7A-A8D6-12CC3B4ECF0D}"/>
    <dgm:cxn modelId="{52B63EE2-64D6-4EE6-B52C-A3C0813479D6}" srcId="{07535B4E-EC58-4980-BDD9-08A519DC0C62}" destId="{0E354048-53A9-4390-B960-4EC5490ABF61}" srcOrd="0" destOrd="0" parTransId="{0B3DB71D-41C6-47F0-8586-D363D858D908}" sibTransId="{A1B247CC-444B-453E-9B1C-79B825B194A3}"/>
    <dgm:cxn modelId="{8EEB3FED-05B3-483D-A3F4-8F33D2927D2E}" srcId="{A54087D1-D23C-48B9-98E3-4F2709C23B79}" destId="{E2FF3BF7-7BA6-4D98-BCB2-B28A6FF5BA26}" srcOrd="0" destOrd="0" parTransId="{4037E5AA-443F-4567-A694-FA24C0A425C6}" sibTransId="{0FBD3DB5-3229-494C-824A-36A348ABF6C2}"/>
    <dgm:cxn modelId="{4B6579F0-EC34-4044-A860-18D330A9000A}" srcId="{57F1B44A-B374-492A-A501-7719B70C8B24}" destId="{13288100-06F3-449C-8696-3C7B79525EA1}" srcOrd="0" destOrd="0" parTransId="{9C810C7F-9A76-4A80-A55E-23FCBAA4EE8F}" sibTransId="{26AAECF0-4449-448C-A6BA-7F344BED022F}"/>
    <dgm:cxn modelId="{A33D0AF1-6D84-4166-9F5B-739F8847A75E}" srcId="{5EF346A7-EF6C-4A7B-B5B8-A4AE0445C109}" destId="{56CACE02-C7E4-48F0-B797-1B0E6EB9E049}" srcOrd="0" destOrd="0" parTransId="{E91609BC-9229-4666-9BBF-61C29140F0E6}" sibTransId="{F7E8DB09-E8EA-4C9C-AABC-73A3C3F468BB}"/>
    <dgm:cxn modelId="{DF88E5F4-EFC3-414E-8F24-6945A55CE7F0}" type="presOf" srcId="{5EF346A7-EF6C-4A7B-B5B8-A4AE0445C109}" destId="{8AD99FC5-BB6D-426D-9F54-D241A161B75F}" srcOrd="0" destOrd="0" presId="urn:microsoft.com/office/officeart/2008/layout/BendingPictureCaptionList"/>
    <dgm:cxn modelId="{FE0018F7-C8E7-4F0B-9A80-48B310B901F8}" srcId="{886AB62C-E07D-4E40-A774-9D4257356BFB}" destId="{D86D4BCD-5DA2-4C0D-AF22-79122373A49F}" srcOrd="0" destOrd="0" parTransId="{C0F5C56E-46B7-4DE5-94D0-088E397920D9}" sibTransId="{6BB0A179-6685-4482-94C5-8DF5B8DD9944}"/>
    <dgm:cxn modelId="{1F7D64F7-D156-4738-A9DA-699CA46880A9}" type="presOf" srcId="{56CACE02-C7E4-48F0-B797-1B0E6EB9E049}" destId="{8AD99FC5-BB6D-426D-9F54-D241A161B75F}" srcOrd="0" destOrd="1" presId="urn:microsoft.com/office/officeart/2008/layout/BendingPictureCaptionList"/>
    <dgm:cxn modelId="{482CD61E-40CA-44DE-98C5-0330D2CB11B7}" type="presParOf" srcId="{5D167D27-C3CE-44B7-AE65-5D4F82FBE282}" destId="{58F91D27-2C09-4095-8AE3-B2F409551BD3}" srcOrd="0" destOrd="0" presId="urn:microsoft.com/office/officeart/2008/layout/BendingPictureCaptionList"/>
    <dgm:cxn modelId="{CDA1F908-A3D7-474A-B8EE-7BE7DD89FBED}" type="presParOf" srcId="{58F91D27-2C09-4095-8AE3-B2F409551BD3}" destId="{C8492538-4D44-408E-9AB3-F16AFF95B243}" srcOrd="0" destOrd="0" presId="urn:microsoft.com/office/officeart/2008/layout/BendingPictureCaptionList"/>
    <dgm:cxn modelId="{AB2B2328-DC87-42F1-B53D-A3698344EF5C}" type="presParOf" srcId="{58F91D27-2C09-4095-8AE3-B2F409551BD3}" destId="{097B1A31-E660-4A20-BDC2-31027C9F5EF2}" srcOrd="1" destOrd="0" presId="urn:microsoft.com/office/officeart/2008/layout/BendingPictureCaptionList"/>
    <dgm:cxn modelId="{C3901335-0F74-4CE1-815B-F862CA6FD7EB}" type="presParOf" srcId="{5D167D27-C3CE-44B7-AE65-5D4F82FBE282}" destId="{6819046D-18A8-4121-92EA-5358BE0DD168}" srcOrd="1" destOrd="0" presId="urn:microsoft.com/office/officeart/2008/layout/BendingPictureCaptionList"/>
    <dgm:cxn modelId="{C1AC13E3-CBBD-4A14-8D6A-2A95B6958EC4}" type="presParOf" srcId="{5D167D27-C3CE-44B7-AE65-5D4F82FBE282}" destId="{89915CDF-2579-4E98-9A6E-BBA9D1E3195C}" srcOrd="2" destOrd="0" presId="urn:microsoft.com/office/officeart/2008/layout/BendingPictureCaptionList"/>
    <dgm:cxn modelId="{F19591AF-4701-4E48-A623-D85D6D0E7378}" type="presParOf" srcId="{89915CDF-2579-4E98-9A6E-BBA9D1E3195C}" destId="{BA44DBB0-E47B-44C3-BFCA-64DCF85748D1}" srcOrd="0" destOrd="0" presId="urn:microsoft.com/office/officeart/2008/layout/BendingPictureCaptionList"/>
    <dgm:cxn modelId="{4C76AB98-6893-453B-B171-7A769717CED8}" type="presParOf" srcId="{89915CDF-2579-4E98-9A6E-BBA9D1E3195C}" destId="{4C306970-887A-4A67-B744-2168F081C839}" srcOrd="1" destOrd="0" presId="urn:microsoft.com/office/officeart/2008/layout/BendingPictureCaptionList"/>
    <dgm:cxn modelId="{6475D01B-219C-497E-A948-50779703442E}" type="presParOf" srcId="{5D167D27-C3CE-44B7-AE65-5D4F82FBE282}" destId="{8824465A-5063-4AD8-B496-19BFF33D5A44}" srcOrd="3" destOrd="0" presId="urn:microsoft.com/office/officeart/2008/layout/BendingPictureCaptionList"/>
    <dgm:cxn modelId="{92F2DAB4-30D8-46F1-BE93-7CD2DD11E5AD}" type="presParOf" srcId="{5D167D27-C3CE-44B7-AE65-5D4F82FBE282}" destId="{EEAF3AEB-3A78-4070-9CE0-348BB7AEBC5E}" srcOrd="4" destOrd="0" presId="urn:microsoft.com/office/officeart/2008/layout/BendingPictureCaptionList"/>
    <dgm:cxn modelId="{1B6D39FB-DADA-455E-AB24-8F0F12D39510}" type="presParOf" srcId="{EEAF3AEB-3A78-4070-9CE0-348BB7AEBC5E}" destId="{790FAB0F-24CA-4DE3-B6E3-086EEA480869}" srcOrd="0" destOrd="0" presId="urn:microsoft.com/office/officeart/2008/layout/BendingPictureCaptionList"/>
    <dgm:cxn modelId="{4AC7DA73-A37F-4363-8ED4-98056D954E9F}" type="presParOf" srcId="{EEAF3AEB-3A78-4070-9CE0-348BB7AEBC5E}" destId="{BEEBC9B5-A79D-404E-B2EC-1BB7833C0ED5}" srcOrd="1" destOrd="0" presId="urn:microsoft.com/office/officeart/2008/layout/BendingPictureCaptionList"/>
    <dgm:cxn modelId="{C17BF0F4-4E09-4E3D-8EA9-01A0658A879D}" type="presParOf" srcId="{5D167D27-C3CE-44B7-AE65-5D4F82FBE282}" destId="{0BEFF5CA-D706-45BA-8106-298817593D53}" srcOrd="5" destOrd="0" presId="urn:microsoft.com/office/officeart/2008/layout/BendingPictureCaptionList"/>
    <dgm:cxn modelId="{F1E962E8-0B0B-48C5-96E2-216CAD8A66D7}" type="presParOf" srcId="{5D167D27-C3CE-44B7-AE65-5D4F82FBE282}" destId="{002B0E78-8A98-4A7D-8E22-FC6A1AAEE231}" srcOrd="6" destOrd="0" presId="urn:microsoft.com/office/officeart/2008/layout/BendingPictureCaptionList"/>
    <dgm:cxn modelId="{CDCEB8DD-6DAA-4CBD-971F-B3E5F406F389}" type="presParOf" srcId="{002B0E78-8A98-4A7D-8E22-FC6A1AAEE231}" destId="{58521B5C-4B0D-423F-AA13-235AB0EEE68F}" srcOrd="0" destOrd="0" presId="urn:microsoft.com/office/officeart/2008/layout/BendingPictureCaptionList"/>
    <dgm:cxn modelId="{E3B7BFA6-22E4-4939-A62A-C4FEFA2B3134}" type="presParOf" srcId="{002B0E78-8A98-4A7D-8E22-FC6A1AAEE231}" destId="{9C99D37B-4EA2-4815-A8CB-52463577E971}" srcOrd="1" destOrd="0" presId="urn:microsoft.com/office/officeart/2008/layout/BendingPictureCaptionList"/>
    <dgm:cxn modelId="{6592ED60-B449-4FB4-8207-0BFC1F4733AB}" type="presParOf" srcId="{5D167D27-C3CE-44B7-AE65-5D4F82FBE282}" destId="{54E3CF48-CC10-4FC0-B4FA-C9948D64AF5A}" srcOrd="7" destOrd="0" presId="urn:microsoft.com/office/officeart/2008/layout/BendingPictureCaptionList"/>
    <dgm:cxn modelId="{E814E71F-CACF-4CB8-8DEB-5B70B034E660}" type="presParOf" srcId="{5D167D27-C3CE-44B7-AE65-5D4F82FBE282}" destId="{00DBB660-1FE9-4D38-B27C-A424EB5329E4}" srcOrd="8" destOrd="0" presId="urn:microsoft.com/office/officeart/2008/layout/BendingPictureCaptionList"/>
    <dgm:cxn modelId="{E3D3A506-FCE1-4BB4-8EAC-673130C2FD8A}" type="presParOf" srcId="{00DBB660-1FE9-4D38-B27C-A424EB5329E4}" destId="{0A15C9CC-CD04-4159-98A8-31F42F77EBC0}" srcOrd="0" destOrd="0" presId="urn:microsoft.com/office/officeart/2008/layout/BendingPictureCaptionList"/>
    <dgm:cxn modelId="{D201A2D7-DB3F-42B3-B49D-50FF5E3FDB78}" type="presParOf" srcId="{00DBB660-1FE9-4D38-B27C-A424EB5329E4}" destId="{70899BAD-1BDF-46B1-B2EE-2A3221C4D201}" srcOrd="1" destOrd="0" presId="urn:microsoft.com/office/officeart/2008/layout/BendingPictureCaptionList"/>
    <dgm:cxn modelId="{F3532E21-5466-434E-A3F8-D93BCD5D16E5}" type="presParOf" srcId="{5D167D27-C3CE-44B7-AE65-5D4F82FBE282}" destId="{1DC05A7F-23C2-4469-B44F-51009073242B}" srcOrd="9" destOrd="0" presId="urn:microsoft.com/office/officeart/2008/layout/BendingPictureCaptionList"/>
    <dgm:cxn modelId="{CB3BB6BC-9087-450A-A8ED-C961C1BDE78D}" type="presParOf" srcId="{5D167D27-C3CE-44B7-AE65-5D4F82FBE282}" destId="{B2B59DFF-0801-4F35-9445-91BDF9267037}" srcOrd="10" destOrd="0" presId="urn:microsoft.com/office/officeart/2008/layout/BendingPictureCaptionList"/>
    <dgm:cxn modelId="{C3F5DB70-2646-44CC-8E0D-03E075BCCF1E}" type="presParOf" srcId="{B2B59DFF-0801-4F35-9445-91BDF9267037}" destId="{477655C6-276A-4741-B4FA-727B3499F1E0}" srcOrd="0" destOrd="0" presId="urn:microsoft.com/office/officeart/2008/layout/BendingPictureCaptionList"/>
    <dgm:cxn modelId="{35DE11C2-D8EB-47E0-82E0-F0473B227023}" type="presParOf" srcId="{B2B59DFF-0801-4F35-9445-91BDF9267037}" destId="{CF4543A2-9FC8-4582-A397-7513017DA1F9}" srcOrd="1" destOrd="0" presId="urn:microsoft.com/office/officeart/2008/layout/BendingPictureCaptionList"/>
    <dgm:cxn modelId="{4D2CD84A-51E5-4069-A295-F519F31148D4}" type="presParOf" srcId="{5D167D27-C3CE-44B7-AE65-5D4F82FBE282}" destId="{43EA4C2E-935F-40B5-9E6D-DBCB04F7A8C0}" srcOrd="11" destOrd="0" presId="urn:microsoft.com/office/officeart/2008/layout/BendingPictureCaptionList"/>
    <dgm:cxn modelId="{11CF2461-2B0A-4FB9-AE2B-9FD2AD7D9B5D}" type="presParOf" srcId="{5D167D27-C3CE-44B7-AE65-5D4F82FBE282}" destId="{0BFEC245-09ED-4263-AF7F-B2437B08A4E4}" srcOrd="12" destOrd="0" presId="urn:microsoft.com/office/officeart/2008/layout/BendingPictureCaptionList"/>
    <dgm:cxn modelId="{EDA306A5-D80F-459F-B765-669A9962B23F}" type="presParOf" srcId="{0BFEC245-09ED-4263-AF7F-B2437B08A4E4}" destId="{E35F6662-B822-4CAF-BDFB-183A7DB4657B}" srcOrd="0" destOrd="0" presId="urn:microsoft.com/office/officeart/2008/layout/BendingPictureCaptionList"/>
    <dgm:cxn modelId="{F32A9181-1608-49E1-B13A-15295A509A94}" type="presParOf" srcId="{0BFEC245-09ED-4263-AF7F-B2437B08A4E4}" destId="{8AD99FC5-BB6D-426D-9F54-D241A161B75F}" srcOrd="1" destOrd="0" presId="urn:microsoft.com/office/officeart/2008/layout/BendingPictureCaptionList"/>
    <dgm:cxn modelId="{23D20D4B-BD08-4991-AF6A-1F0624711E90}" type="presParOf" srcId="{5D167D27-C3CE-44B7-AE65-5D4F82FBE282}" destId="{CF091E47-F395-4610-BC78-F6FA00765F51}" srcOrd="13" destOrd="0" presId="urn:microsoft.com/office/officeart/2008/layout/BendingPictureCaptionList"/>
    <dgm:cxn modelId="{39DAB38F-0258-47C7-8C03-93C41866627F}" type="presParOf" srcId="{5D167D27-C3CE-44B7-AE65-5D4F82FBE282}" destId="{55FD07B2-773D-4647-92E2-EC48E22EA5FB}" srcOrd="14" destOrd="0" presId="urn:microsoft.com/office/officeart/2008/layout/BendingPictureCaptionList"/>
    <dgm:cxn modelId="{53C0921C-3F29-471A-92EA-17F78F9BA19B}" type="presParOf" srcId="{55FD07B2-773D-4647-92E2-EC48E22EA5FB}" destId="{E515B07C-A7F4-4248-8D03-093FD2F7827C}" srcOrd="0" destOrd="0" presId="urn:microsoft.com/office/officeart/2008/layout/BendingPictureCaptionList"/>
    <dgm:cxn modelId="{4147C26F-BC73-43BA-89A1-B677C99C1498}" type="presParOf" srcId="{55FD07B2-773D-4647-92E2-EC48E22EA5FB}" destId="{165DD74A-5BBA-480A-A5D6-2A7CB7E1C830}" srcOrd="1" destOrd="0" presId="urn:microsoft.com/office/officeart/2008/layout/BendingPictureCa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FD73BD-FE9E-47FE-BABD-098E82A1A76D}"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3D23944D-84C3-4E77-B536-D140BD1804D8}">
      <dgm:prSet phldrT="[Text]"/>
      <dgm:spPr/>
      <dgm:t>
        <a:bodyPr/>
        <a:lstStyle/>
        <a:p>
          <a:r>
            <a:rPr lang="en-US" dirty="0"/>
            <a:t>Databricks</a:t>
          </a:r>
        </a:p>
      </dgm:t>
    </dgm:pt>
    <dgm:pt modelId="{A75C7274-A6C3-4BBD-BF7F-3E342A6E9A9D}" type="parTrans" cxnId="{E2ADBC33-72EB-458F-BE50-D507FA8D418B}">
      <dgm:prSet/>
      <dgm:spPr/>
      <dgm:t>
        <a:bodyPr/>
        <a:lstStyle/>
        <a:p>
          <a:endParaRPr lang="en-US"/>
        </a:p>
      </dgm:t>
    </dgm:pt>
    <dgm:pt modelId="{4F475249-E5B5-4055-9835-CCC0430EB4C5}" type="sibTrans" cxnId="{E2ADBC33-72EB-458F-BE50-D507FA8D418B}">
      <dgm:prSet/>
      <dgm:spPr/>
      <dgm:t>
        <a:bodyPr/>
        <a:lstStyle/>
        <a:p>
          <a:endParaRPr lang="en-US"/>
        </a:p>
      </dgm:t>
    </dgm:pt>
    <dgm:pt modelId="{DA63AFF0-3FBC-48FE-BE11-5E2C41FAC908}">
      <dgm:prSet phldrT="[Text]"/>
      <dgm:spPr/>
      <dgm:t>
        <a:bodyPr/>
        <a:lstStyle/>
        <a:p>
          <a:r>
            <a:rPr lang="en-US" dirty="0"/>
            <a:t>Machine Learning Services</a:t>
          </a:r>
        </a:p>
      </dgm:t>
    </dgm:pt>
    <dgm:pt modelId="{F9A790C4-0132-4F98-9A97-A9F76F9A5EEA}" type="parTrans" cxnId="{1FF98D3A-ED38-4686-B9ED-DB223AA7E311}">
      <dgm:prSet/>
      <dgm:spPr/>
      <dgm:t>
        <a:bodyPr/>
        <a:lstStyle/>
        <a:p>
          <a:endParaRPr lang="en-US"/>
        </a:p>
      </dgm:t>
    </dgm:pt>
    <dgm:pt modelId="{628A1DA9-E3E1-4979-8266-011AD057A72E}" type="sibTrans" cxnId="{1FF98D3A-ED38-4686-B9ED-DB223AA7E311}">
      <dgm:prSet/>
      <dgm:spPr/>
      <dgm:t>
        <a:bodyPr/>
        <a:lstStyle/>
        <a:p>
          <a:endParaRPr lang="en-US"/>
        </a:p>
      </dgm:t>
    </dgm:pt>
    <dgm:pt modelId="{5755B076-D0BC-4F25-AD1D-86929C8B4E7B}">
      <dgm:prSet phldrT="[Text]"/>
      <dgm:spPr/>
      <dgm:t>
        <a:bodyPr/>
        <a:lstStyle/>
        <a:p>
          <a:r>
            <a:rPr lang="en-US" dirty="0"/>
            <a:t>DLVM</a:t>
          </a:r>
        </a:p>
      </dgm:t>
    </dgm:pt>
    <dgm:pt modelId="{44C739A1-43B2-43E2-9587-0C40591DF5DF}" type="parTrans" cxnId="{A5ED55E5-3721-4055-81BA-F9E5121CC911}">
      <dgm:prSet/>
      <dgm:spPr/>
      <dgm:t>
        <a:bodyPr/>
        <a:lstStyle/>
        <a:p>
          <a:endParaRPr lang="en-US"/>
        </a:p>
      </dgm:t>
    </dgm:pt>
    <dgm:pt modelId="{59C72BA2-A41D-4754-BB08-E30FE8EB46F2}" type="sibTrans" cxnId="{A5ED55E5-3721-4055-81BA-F9E5121CC911}">
      <dgm:prSet/>
      <dgm:spPr/>
      <dgm:t>
        <a:bodyPr/>
        <a:lstStyle/>
        <a:p>
          <a:endParaRPr lang="en-US"/>
        </a:p>
      </dgm:t>
    </dgm:pt>
    <dgm:pt modelId="{B53A2C9C-A3AF-423B-A527-D500FA94B999}" type="pres">
      <dgm:prSet presAssocID="{42FD73BD-FE9E-47FE-BABD-098E82A1A76D}" presName="Name0" presStyleCnt="0">
        <dgm:presLayoutVars>
          <dgm:dir/>
          <dgm:resizeHandles val="exact"/>
        </dgm:presLayoutVars>
      </dgm:prSet>
      <dgm:spPr/>
    </dgm:pt>
    <dgm:pt modelId="{4392CE06-6C85-4D20-A95D-ABB3D59DD146}" type="pres">
      <dgm:prSet presAssocID="{3D23944D-84C3-4E77-B536-D140BD1804D8}" presName="compNode" presStyleCnt="0"/>
      <dgm:spPr/>
    </dgm:pt>
    <dgm:pt modelId="{F089DCA7-5F73-4590-8BDB-39B8A95F1658}" type="pres">
      <dgm:prSet presAssocID="{3D23944D-84C3-4E77-B536-D140BD1804D8}" presName="pictRect" presStyleLbl="node1" presStyleIdx="0" presStyleCnt="3"/>
      <dgm:spPr>
        <a:blipFill dpi="0" rotWithShape="1">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20923" t="7547" r="20923" b="7547"/>
          </a:stretch>
        </a:blipFill>
      </dgm:spPr>
    </dgm:pt>
    <dgm:pt modelId="{51B1661E-9A93-468A-B3EE-25D12D92B67B}" type="pres">
      <dgm:prSet presAssocID="{3D23944D-84C3-4E77-B536-D140BD1804D8}" presName="textRect" presStyleLbl="revTx" presStyleIdx="0" presStyleCnt="3">
        <dgm:presLayoutVars>
          <dgm:bulletEnabled val="1"/>
        </dgm:presLayoutVars>
      </dgm:prSet>
      <dgm:spPr/>
    </dgm:pt>
    <dgm:pt modelId="{A1AE36F9-67D6-4511-BA13-572592456B12}" type="pres">
      <dgm:prSet presAssocID="{4F475249-E5B5-4055-9835-CCC0430EB4C5}" presName="sibTrans" presStyleLbl="sibTrans2D1" presStyleIdx="0" presStyleCnt="0"/>
      <dgm:spPr/>
    </dgm:pt>
    <dgm:pt modelId="{D98C6495-DBA7-4799-8789-EE4F358362C6}" type="pres">
      <dgm:prSet presAssocID="{DA63AFF0-3FBC-48FE-BE11-5E2C41FAC908}" presName="compNode" presStyleCnt="0"/>
      <dgm:spPr/>
    </dgm:pt>
    <dgm:pt modelId="{7330D50A-07B5-4BD3-B091-B29B4595D399}" type="pres">
      <dgm:prSet presAssocID="{DA63AFF0-3FBC-48FE-BE11-5E2C41FAC908}" presName="pictRect" presStyleLbl="node1" presStyleIdx="1" presStyleCnt="3"/>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6004" t="14966" r="26004" b="14966"/>
          </a:stretch>
        </a:blipFill>
      </dgm:spPr>
    </dgm:pt>
    <dgm:pt modelId="{E5B204DB-B80C-46ED-B0C8-3033B53F7CFB}" type="pres">
      <dgm:prSet presAssocID="{DA63AFF0-3FBC-48FE-BE11-5E2C41FAC908}" presName="textRect" presStyleLbl="revTx" presStyleIdx="1" presStyleCnt="3">
        <dgm:presLayoutVars>
          <dgm:bulletEnabled val="1"/>
        </dgm:presLayoutVars>
      </dgm:prSet>
      <dgm:spPr/>
    </dgm:pt>
    <dgm:pt modelId="{2D8E3314-D276-4BBB-B8E2-5D5C8EF0AD27}" type="pres">
      <dgm:prSet presAssocID="{628A1DA9-E3E1-4979-8266-011AD057A72E}" presName="sibTrans" presStyleLbl="sibTrans2D1" presStyleIdx="0" presStyleCnt="0"/>
      <dgm:spPr/>
    </dgm:pt>
    <dgm:pt modelId="{21A11DAD-35E9-47FA-8F85-3B4E5EA67E5B}" type="pres">
      <dgm:prSet presAssocID="{5755B076-D0BC-4F25-AD1D-86929C8B4E7B}" presName="compNode" presStyleCnt="0"/>
      <dgm:spPr/>
    </dgm:pt>
    <dgm:pt modelId="{45173446-B786-4AEF-AF23-F359A8ECA551}" type="pres">
      <dgm:prSet presAssocID="{5755B076-D0BC-4F25-AD1D-86929C8B4E7B}" presName="pictRect" presStyleLbl="node1" presStyleIdx="2" presStyleCnt="3" custScaleX="100000" custScaleY="100000"/>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21299" t="8096" r="21299" b="8096"/>
          </a:stretch>
        </a:blipFill>
      </dgm:spPr>
    </dgm:pt>
    <dgm:pt modelId="{EF0E3F8C-BB0B-4512-AB31-BB7AC6F5695D}" type="pres">
      <dgm:prSet presAssocID="{5755B076-D0BC-4F25-AD1D-86929C8B4E7B}" presName="textRect" presStyleLbl="revTx" presStyleIdx="2" presStyleCnt="3">
        <dgm:presLayoutVars>
          <dgm:bulletEnabled val="1"/>
        </dgm:presLayoutVars>
      </dgm:prSet>
      <dgm:spPr/>
    </dgm:pt>
  </dgm:ptLst>
  <dgm:cxnLst>
    <dgm:cxn modelId="{7014ED27-50A9-4032-AF6D-24274BE7B5EA}" type="presOf" srcId="{4F475249-E5B5-4055-9835-CCC0430EB4C5}" destId="{A1AE36F9-67D6-4511-BA13-572592456B12}" srcOrd="0" destOrd="0" presId="urn:microsoft.com/office/officeart/2005/8/layout/pList1"/>
    <dgm:cxn modelId="{E2ADBC33-72EB-458F-BE50-D507FA8D418B}" srcId="{42FD73BD-FE9E-47FE-BABD-098E82A1A76D}" destId="{3D23944D-84C3-4E77-B536-D140BD1804D8}" srcOrd="0" destOrd="0" parTransId="{A75C7274-A6C3-4BBD-BF7F-3E342A6E9A9D}" sibTransId="{4F475249-E5B5-4055-9835-CCC0430EB4C5}"/>
    <dgm:cxn modelId="{1FF98D3A-ED38-4686-B9ED-DB223AA7E311}" srcId="{42FD73BD-FE9E-47FE-BABD-098E82A1A76D}" destId="{DA63AFF0-3FBC-48FE-BE11-5E2C41FAC908}" srcOrd="1" destOrd="0" parTransId="{F9A790C4-0132-4F98-9A97-A9F76F9A5EEA}" sibTransId="{628A1DA9-E3E1-4979-8266-011AD057A72E}"/>
    <dgm:cxn modelId="{4B547987-D5F9-4CC7-AA1A-25AF97C8072A}" type="presOf" srcId="{628A1DA9-E3E1-4979-8266-011AD057A72E}" destId="{2D8E3314-D276-4BBB-B8E2-5D5C8EF0AD27}" srcOrd="0" destOrd="0" presId="urn:microsoft.com/office/officeart/2005/8/layout/pList1"/>
    <dgm:cxn modelId="{18D654C8-16E3-4353-974C-EA52760E40FB}" type="presOf" srcId="{5755B076-D0BC-4F25-AD1D-86929C8B4E7B}" destId="{EF0E3F8C-BB0B-4512-AB31-BB7AC6F5695D}" srcOrd="0" destOrd="0" presId="urn:microsoft.com/office/officeart/2005/8/layout/pList1"/>
    <dgm:cxn modelId="{29E7BDCA-6076-44A2-A793-C55681110B73}" type="presOf" srcId="{3D23944D-84C3-4E77-B536-D140BD1804D8}" destId="{51B1661E-9A93-468A-B3EE-25D12D92B67B}" srcOrd="0" destOrd="0" presId="urn:microsoft.com/office/officeart/2005/8/layout/pList1"/>
    <dgm:cxn modelId="{A5ED55E5-3721-4055-81BA-F9E5121CC911}" srcId="{42FD73BD-FE9E-47FE-BABD-098E82A1A76D}" destId="{5755B076-D0BC-4F25-AD1D-86929C8B4E7B}" srcOrd="2" destOrd="0" parTransId="{44C739A1-43B2-43E2-9587-0C40591DF5DF}" sibTransId="{59C72BA2-A41D-4754-BB08-E30FE8EB46F2}"/>
    <dgm:cxn modelId="{6CAEDBE6-859F-4085-9E8D-13B0DC37F58F}" type="presOf" srcId="{DA63AFF0-3FBC-48FE-BE11-5E2C41FAC908}" destId="{E5B204DB-B80C-46ED-B0C8-3033B53F7CFB}" srcOrd="0" destOrd="0" presId="urn:microsoft.com/office/officeart/2005/8/layout/pList1"/>
    <dgm:cxn modelId="{4DCC12F5-1FCA-43CD-9025-9AC9024ECA88}" type="presOf" srcId="{42FD73BD-FE9E-47FE-BABD-098E82A1A76D}" destId="{B53A2C9C-A3AF-423B-A527-D500FA94B999}" srcOrd="0" destOrd="0" presId="urn:microsoft.com/office/officeart/2005/8/layout/pList1"/>
    <dgm:cxn modelId="{FD1ECF6B-4D5A-4488-BC54-E8E02BEEA4E5}" type="presParOf" srcId="{B53A2C9C-A3AF-423B-A527-D500FA94B999}" destId="{4392CE06-6C85-4D20-A95D-ABB3D59DD146}" srcOrd="0" destOrd="0" presId="urn:microsoft.com/office/officeart/2005/8/layout/pList1"/>
    <dgm:cxn modelId="{5A60EDE0-0A8C-4453-B381-480643FAB959}" type="presParOf" srcId="{4392CE06-6C85-4D20-A95D-ABB3D59DD146}" destId="{F089DCA7-5F73-4590-8BDB-39B8A95F1658}" srcOrd="0" destOrd="0" presId="urn:microsoft.com/office/officeart/2005/8/layout/pList1"/>
    <dgm:cxn modelId="{F499BA18-1E72-47A8-BA34-16712072FCAF}" type="presParOf" srcId="{4392CE06-6C85-4D20-A95D-ABB3D59DD146}" destId="{51B1661E-9A93-468A-B3EE-25D12D92B67B}" srcOrd="1" destOrd="0" presId="urn:microsoft.com/office/officeart/2005/8/layout/pList1"/>
    <dgm:cxn modelId="{B0363EB5-5991-4A4F-B5ED-7D81F5BD6686}" type="presParOf" srcId="{B53A2C9C-A3AF-423B-A527-D500FA94B999}" destId="{A1AE36F9-67D6-4511-BA13-572592456B12}" srcOrd="1" destOrd="0" presId="urn:microsoft.com/office/officeart/2005/8/layout/pList1"/>
    <dgm:cxn modelId="{A3FC74B2-6432-4D31-8F9A-0523944DCC23}" type="presParOf" srcId="{B53A2C9C-A3AF-423B-A527-D500FA94B999}" destId="{D98C6495-DBA7-4799-8789-EE4F358362C6}" srcOrd="2" destOrd="0" presId="urn:microsoft.com/office/officeart/2005/8/layout/pList1"/>
    <dgm:cxn modelId="{849731BE-AC49-4A71-875C-C55DD1D268CD}" type="presParOf" srcId="{D98C6495-DBA7-4799-8789-EE4F358362C6}" destId="{7330D50A-07B5-4BD3-B091-B29B4595D399}" srcOrd="0" destOrd="0" presId="urn:microsoft.com/office/officeart/2005/8/layout/pList1"/>
    <dgm:cxn modelId="{D0E27D63-DFFA-423E-8766-7E6F6429D55A}" type="presParOf" srcId="{D98C6495-DBA7-4799-8789-EE4F358362C6}" destId="{E5B204DB-B80C-46ED-B0C8-3033B53F7CFB}" srcOrd="1" destOrd="0" presId="urn:microsoft.com/office/officeart/2005/8/layout/pList1"/>
    <dgm:cxn modelId="{47F889BF-781A-4315-A46F-26FC27CF0F53}" type="presParOf" srcId="{B53A2C9C-A3AF-423B-A527-D500FA94B999}" destId="{2D8E3314-D276-4BBB-B8E2-5D5C8EF0AD27}" srcOrd="3" destOrd="0" presId="urn:microsoft.com/office/officeart/2005/8/layout/pList1"/>
    <dgm:cxn modelId="{23A7BA76-F81A-4993-BAB3-0B26E5FD057A}" type="presParOf" srcId="{B53A2C9C-A3AF-423B-A527-D500FA94B999}" destId="{21A11DAD-35E9-47FA-8F85-3B4E5EA67E5B}" srcOrd="4" destOrd="0" presId="urn:microsoft.com/office/officeart/2005/8/layout/pList1"/>
    <dgm:cxn modelId="{33903839-DD4D-49B8-BF90-2F34591595DE}" type="presParOf" srcId="{21A11DAD-35E9-47FA-8F85-3B4E5EA67E5B}" destId="{45173446-B786-4AEF-AF23-F359A8ECA551}" srcOrd="0" destOrd="0" presId="urn:microsoft.com/office/officeart/2005/8/layout/pList1"/>
    <dgm:cxn modelId="{B4DC5B70-A81B-4F86-8FC0-249FAC4A3EAA}" type="presParOf" srcId="{21A11DAD-35E9-47FA-8F85-3B4E5EA67E5B}" destId="{EF0E3F8C-BB0B-4512-AB31-BB7AC6F5695D}"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F266BD-5364-4A0A-8E17-3CBB75DD0BBF}" type="doc">
      <dgm:prSet loTypeId="urn:microsoft.com/office/officeart/2005/8/layout/hList6" loCatId="list" qsTypeId="urn:microsoft.com/office/officeart/2005/8/quickstyle/simple1" qsCatId="simple" csTypeId="urn:microsoft.com/office/officeart/2005/8/colors/colorful2" csCatId="colorful" phldr="1"/>
      <dgm:spPr/>
      <dgm:t>
        <a:bodyPr/>
        <a:lstStyle/>
        <a:p>
          <a:endParaRPr lang="en-US"/>
        </a:p>
      </dgm:t>
    </dgm:pt>
    <dgm:pt modelId="{C4A18F04-8465-4A83-914F-4A7B135D0C3F}">
      <dgm:prSet phldrT="[Text]"/>
      <dgm:spPr/>
      <dgm:t>
        <a:bodyPr/>
        <a:lstStyle/>
        <a:p>
          <a:r>
            <a:rPr lang="en-US" dirty="0"/>
            <a:t>Central Processing Unit</a:t>
          </a:r>
        </a:p>
      </dgm:t>
    </dgm:pt>
    <dgm:pt modelId="{C58D30D4-40F2-4FCE-8288-FAD827C6B871}" type="parTrans" cxnId="{8F3F1BB2-A8C6-426E-B24F-1982279D3D9E}">
      <dgm:prSet/>
      <dgm:spPr/>
      <dgm:t>
        <a:bodyPr/>
        <a:lstStyle/>
        <a:p>
          <a:endParaRPr lang="en-US"/>
        </a:p>
      </dgm:t>
    </dgm:pt>
    <dgm:pt modelId="{06580A51-5761-4C59-BF53-9C65D9D576E9}" type="sibTrans" cxnId="{8F3F1BB2-A8C6-426E-B24F-1982279D3D9E}">
      <dgm:prSet/>
      <dgm:spPr/>
      <dgm:t>
        <a:bodyPr/>
        <a:lstStyle/>
        <a:p>
          <a:endParaRPr lang="en-US"/>
        </a:p>
      </dgm:t>
    </dgm:pt>
    <dgm:pt modelId="{845C6A2F-02F1-4212-8450-8F6352476350}">
      <dgm:prSet phldrT="[Text]"/>
      <dgm:spPr/>
      <dgm:t>
        <a:bodyPr/>
        <a:lstStyle/>
        <a:p>
          <a:r>
            <a:rPr lang="en-US" dirty="0"/>
            <a:t>1-32 Cores</a:t>
          </a:r>
        </a:p>
      </dgm:t>
    </dgm:pt>
    <dgm:pt modelId="{15FA66C3-D962-481F-83AA-456253215DFB}" type="parTrans" cxnId="{B26A2758-B536-46AC-AE20-2D1C416410AF}">
      <dgm:prSet/>
      <dgm:spPr/>
      <dgm:t>
        <a:bodyPr/>
        <a:lstStyle/>
        <a:p>
          <a:endParaRPr lang="en-US"/>
        </a:p>
      </dgm:t>
    </dgm:pt>
    <dgm:pt modelId="{CF81A6BC-E135-43B7-97BF-0EF9BBA11246}" type="sibTrans" cxnId="{B26A2758-B536-46AC-AE20-2D1C416410AF}">
      <dgm:prSet/>
      <dgm:spPr/>
      <dgm:t>
        <a:bodyPr/>
        <a:lstStyle/>
        <a:p>
          <a:endParaRPr lang="en-US"/>
        </a:p>
      </dgm:t>
    </dgm:pt>
    <dgm:pt modelId="{B8FF60CA-A973-4CCB-AF5F-304E8A242E32}">
      <dgm:prSet phldrT="[Text]"/>
      <dgm:spPr/>
      <dgm:t>
        <a:bodyPr/>
        <a:lstStyle/>
        <a:p>
          <a:r>
            <a:rPr lang="en-US" dirty="0"/>
            <a:t>up to ~5GHz</a:t>
          </a:r>
        </a:p>
      </dgm:t>
    </dgm:pt>
    <dgm:pt modelId="{5155B0FA-332B-4AEF-BB4F-A502D0BE6446}" type="parTrans" cxnId="{B0D15DB6-03A1-4E28-BA72-59A89888D420}">
      <dgm:prSet/>
      <dgm:spPr/>
      <dgm:t>
        <a:bodyPr/>
        <a:lstStyle/>
        <a:p>
          <a:endParaRPr lang="en-US"/>
        </a:p>
      </dgm:t>
    </dgm:pt>
    <dgm:pt modelId="{095F07D2-7DD9-4FBE-8851-2C49693CC320}" type="sibTrans" cxnId="{B0D15DB6-03A1-4E28-BA72-59A89888D420}">
      <dgm:prSet/>
      <dgm:spPr/>
      <dgm:t>
        <a:bodyPr/>
        <a:lstStyle/>
        <a:p>
          <a:endParaRPr lang="en-US"/>
        </a:p>
      </dgm:t>
    </dgm:pt>
    <dgm:pt modelId="{6D8B7D5A-71F8-4D23-BD7B-AE63F0D1E38C}">
      <dgm:prSet phldrT="[Text]"/>
      <dgm:spPr/>
      <dgm:t>
        <a:bodyPr/>
        <a:lstStyle/>
        <a:p>
          <a:r>
            <a:rPr lang="en-US" dirty="0"/>
            <a:t>Single precision (32-bit), Double precision (64-bit) and possibly Extended precision (128-bit)</a:t>
          </a:r>
        </a:p>
      </dgm:t>
    </dgm:pt>
    <dgm:pt modelId="{C4680874-1D81-4393-9067-154D28B38E09}" type="parTrans" cxnId="{C62CC47B-B428-402B-BADD-D8D180D5AB3B}">
      <dgm:prSet/>
      <dgm:spPr/>
      <dgm:t>
        <a:bodyPr/>
        <a:lstStyle/>
        <a:p>
          <a:endParaRPr lang="en-US"/>
        </a:p>
      </dgm:t>
    </dgm:pt>
    <dgm:pt modelId="{3FAAEB60-2046-4091-A0A3-362B4D885784}" type="sibTrans" cxnId="{C62CC47B-B428-402B-BADD-D8D180D5AB3B}">
      <dgm:prSet/>
      <dgm:spPr/>
      <dgm:t>
        <a:bodyPr/>
        <a:lstStyle/>
        <a:p>
          <a:endParaRPr lang="en-US"/>
        </a:p>
      </dgm:t>
    </dgm:pt>
    <dgm:pt modelId="{159AA219-9AAD-49B8-86C7-F4FE82DE5DBA}">
      <dgm:prSet phldrT="[Text]"/>
      <dgm:spPr/>
      <dgm:t>
        <a:bodyPr/>
        <a:lstStyle/>
        <a:p>
          <a:r>
            <a:rPr lang="en-US" dirty="0"/>
            <a:t>Graphics Processing Unit</a:t>
          </a:r>
        </a:p>
      </dgm:t>
    </dgm:pt>
    <dgm:pt modelId="{361ECADF-110B-4D33-9F7A-77F3D50FE7AB}" type="parTrans" cxnId="{F2D8E71E-566B-4DBB-8960-17C5C293CA97}">
      <dgm:prSet/>
      <dgm:spPr/>
      <dgm:t>
        <a:bodyPr/>
        <a:lstStyle/>
        <a:p>
          <a:endParaRPr lang="en-US"/>
        </a:p>
      </dgm:t>
    </dgm:pt>
    <dgm:pt modelId="{A6CD12C1-3B0D-4577-9545-2AFA04AEA6CA}" type="sibTrans" cxnId="{F2D8E71E-566B-4DBB-8960-17C5C293CA97}">
      <dgm:prSet/>
      <dgm:spPr/>
      <dgm:t>
        <a:bodyPr/>
        <a:lstStyle/>
        <a:p>
          <a:endParaRPr lang="en-US"/>
        </a:p>
      </dgm:t>
    </dgm:pt>
    <dgm:pt modelId="{E971C0CC-A3EC-4F9A-BD2B-8992994EDC01}">
      <dgm:prSet phldrT="[Text]"/>
      <dgm:spPr/>
      <dgm:t>
        <a:bodyPr/>
        <a:lstStyle/>
        <a:p>
          <a:r>
            <a:rPr lang="en-US" dirty="0"/>
            <a:t>100s-1000s of slower cores</a:t>
          </a:r>
        </a:p>
      </dgm:t>
    </dgm:pt>
    <dgm:pt modelId="{3745B0F0-EA26-4ED5-928C-63A8196992B6}" type="parTrans" cxnId="{83D8AECF-B521-471D-AEAD-4184FEDEE30E}">
      <dgm:prSet/>
      <dgm:spPr/>
      <dgm:t>
        <a:bodyPr/>
        <a:lstStyle/>
        <a:p>
          <a:endParaRPr lang="en-US"/>
        </a:p>
      </dgm:t>
    </dgm:pt>
    <dgm:pt modelId="{C0B5AC99-53AB-47FF-8DB4-D3F6660BF948}" type="sibTrans" cxnId="{83D8AECF-B521-471D-AEAD-4184FEDEE30E}">
      <dgm:prSet/>
      <dgm:spPr/>
      <dgm:t>
        <a:bodyPr/>
        <a:lstStyle/>
        <a:p>
          <a:endParaRPr lang="en-US"/>
        </a:p>
      </dgm:t>
    </dgm:pt>
    <dgm:pt modelId="{452616A9-E229-44B7-A6DB-F83CBFA6567F}">
      <dgm:prSet phldrT="[Text]"/>
      <dgm:spPr/>
      <dgm:t>
        <a:bodyPr/>
        <a:lstStyle/>
        <a:p>
          <a:r>
            <a:rPr lang="en-US" dirty="0"/>
            <a:t>~500-1200MHz</a:t>
          </a:r>
        </a:p>
      </dgm:t>
    </dgm:pt>
    <dgm:pt modelId="{5600F590-74F5-46E7-A40E-6D03339E6A24}" type="parTrans" cxnId="{9AC89891-FD1F-4DD5-8D47-C14C55DD2CF8}">
      <dgm:prSet/>
      <dgm:spPr/>
      <dgm:t>
        <a:bodyPr/>
        <a:lstStyle/>
        <a:p>
          <a:endParaRPr lang="en-US"/>
        </a:p>
      </dgm:t>
    </dgm:pt>
    <dgm:pt modelId="{0ED796FC-EDBF-4A64-991D-962BA68976C4}" type="sibTrans" cxnId="{9AC89891-FD1F-4DD5-8D47-C14C55DD2CF8}">
      <dgm:prSet/>
      <dgm:spPr/>
      <dgm:t>
        <a:bodyPr/>
        <a:lstStyle/>
        <a:p>
          <a:endParaRPr lang="en-US"/>
        </a:p>
      </dgm:t>
    </dgm:pt>
    <dgm:pt modelId="{DC98CCA7-5CDB-4687-83A8-87937094B552}">
      <dgm:prSet phldrT="[Text]"/>
      <dgm:spPr/>
      <dgm:t>
        <a:bodyPr/>
        <a:lstStyle/>
        <a:p>
          <a:r>
            <a:rPr lang="en-US" dirty="0"/>
            <a:t>Field Programmable Gate Array</a:t>
          </a:r>
        </a:p>
      </dgm:t>
    </dgm:pt>
    <dgm:pt modelId="{B97A8067-C300-4BF4-96E1-99E072CC93FF}" type="parTrans" cxnId="{50F53998-AC17-4D2B-8761-60049D8C44D8}">
      <dgm:prSet/>
      <dgm:spPr/>
      <dgm:t>
        <a:bodyPr/>
        <a:lstStyle/>
        <a:p>
          <a:endParaRPr lang="en-US"/>
        </a:p>
      </dgm:t>
    </dgm:pt>
    <dgm:pt modelId="{CFCE3D62-A83A-49D7-837F-693C9D80FF27}" type="sibTrans" cxnId="{50F53998-AC17-4D2B-8761-60049D8C44D8}">
      <dgm:prSet/>
      <dgm:spPr/>
      <dgm:t>
        <a:bodyPr/>
        <a:lstStyle/>
        <a:p>
          <a:endParaRPr lang="en-US"/>
        </a:p>
      </dgm:t>
    </dgm:pt>
    <dgm:pt modelId="{CEDA7E79-A4F3-4AE1-AAAF-867D0230B1ED}">
      <dgm:prSet phldrT="[Text]"/>
      <dgm:spPr/>
      <dgm:t>
        <a:bodyPr/>
        <a:lstStyle/>
        <a:p>
          <a:r>
            <a:rPr lang="en-US" dirty="0"/>
            <a:t>Reconfigurable chips to do a specific task – using programmable logic blocks</a:t>
          </a:r>
        </a:p>
      </dgm:t>
    </dgm:pt>
    <dgm:pt modelId="{BA37AC88-2E3C-4603-A312-E94AC8868235}" type="parTrans" cxnId="{4AD3A6FB-802F-40A3-9B3A-762F66C8E242}">
      <dgm:prSet/>
      <dgm:spPr/>
      <dgm:t>
        <a:bodyPr/>
        <a:lstStyle/>
        <a:p>
          <a:endParaRPr lang="en-US"/>
        </a:p>
      </dgm:t>
    </dgm:pt>
    <dgm:pt modelId="{30CEF022-8A2C-46A4-A6B0-F6E2247AE662}" type="sibTrans" cxnId="{4AD3A6FB-802F-40A3-9B3A-762F66C8E242}">
      <dgm:prSet/>
      <dgm:spPr/>
      <dgm:t>
        <a:bodyPr/>
        <a:lstStyle/>
        <a:p>
          <a:endParaRPr lang="en-US"/>
        </a:p>
      </dgm:t>
    </dgm:pt>
    <dgm:pt modelId="{23438EB7-2971-40B2-B24A-D94398FC99F3}">
      <dgm:prSet phldrT="[Text]"/>
      <dgm:spPr/>
      <dgm:t>
        <a:bodyPr/>
        <a:lstStyle/>
        <a:p>
          <a:r>
            <a:rPr lang="en-US" dirty="0"/>
            <a:t>Tensor Processing Unit</a:t>
          </a:r>
        </a:p>
      </dgm:t>
    </dgm:pt>
    <dgm:pt modelId="{4AAFC0FD-E739-41D7-9EF9-9108687DF15D}" type="parTrans" cxnId="{1CFA9E4A-48A9-42BC-A52D-63A6E7696EE8}">
      <dgm:prSet/>
      <dgm:spPr/>
      <dgm:t>
        <a:bodyPr/>
        <a:lstStyle/>
        <a:p>
          <a:endParaRPr lang="en-US"/>
        </a:p>
      </dgm:t>
    </dgm:pt>
    <dgm:pt modelId="{BAC51036-CAA3-4DAB-9EB2-FBA1F287DAC4}" type="sibTrans" cxnId="{1CFA9E4A-48A9-42BC-A52D-63A6E7696EE8}">
      <dgm:prSet/>
      <dgm:spPr/>
      <dgm:t>
        <a:bodyPr/>
        <a:lstStyle/>
        <a:p>
          <a:endParaRPr lang="en-US"/>
        </a:p>
      </dgm:t>
    </dgm:pt>
    <dgm:pt modelId="{78378602-936B-4341-9B9F-798DC891E3F5}">
      <dgm:prSet phldrT="[Text]"/>
      <dgm:spPr/>
      <dgm:t>
        <a:bodyPr/>
        <a:lstStyle/>
        <a:p>
          <a:r>
            <a:rPr lang="en-US" dirty="0"/>
            <a:t>Developed by Google (especially for use in TensorFlow). </a:t>
          </a:r>
        </a:p>
      </dgm:t>
    </dgm:pt>
    <dgm:pt modelId="{CFAFF73C-1877-4E8F-A9BA-51F731F4B77A}" type="parTrans" cxnId="{70731D3F-2634-44C2-9551-2A947A10CC25}">
      <dgm:prSet/>
      <dgm:spPr/>
      <dgm:t>
        <a:bodyPr/>
        <a:lstStyle/>
        <a:p>
          <a:endParaRPr lang="en-US"/>
        </a:p>
      </dgm:t>
    </dgm:pt>
    <dgm:pt modelId="{D4685002-0A8D-46E8-A971-EE50842CFBA0}" type="sibTrans" cxnId="{70731D3F-2634-44C2-9551-2A947A10CC25}">
      <dgm:prSet/>
      <dgm:spPr/>
      <dgm:t>
        <a:bodyPr/>
        <a:lstStyle/>
        <a:p>
          <a:endParaRPr lang="en-US"/>
        </a:p>
      </dgm:t>
    </dgm:pt>
    <dgm:pt modelId="{698589B5-C5F8-40DA-B31C-C31B0111C986}">
      <dgm:prSet phldrT="[Text]"/>
      <dgm:spPr/>
      <dgm:t>
        <a:bodyPr/>
        <a:lstStyle/>
        <a:p>
          <a:r>
            <a:rPr lang="en-US" dirty="0"/>
            <a:t>High volume, low precision (8-bit)</a:t>
          </a:r>
        </a:p>
      </dgm:t>
    </dgm:pt>
    <dgm:pt modelId="{21D14847-48B6-4E12-904B-E8364054617E}" type="parTrans" cxnId="{30A324FD-209A-4AF9-B1B5-77BFA1EC1EA5}">
      <dgm:prSet/>
      <dgm:spPr/>
      <dgm:t>
        <a:bodyPr/>
        <a:lstStyle/>
        <a:p>
          <a:endParaRPr lang="en-US"/>
        </a:p>
      </dgm:t>
    </dgm:pt>
    <dgm:pt modelId="{C1B254C8-5A4F-41A6-BE48-3CA26694B419}" type="sibTrans" cxnId="{30A324FD-209A-4AF9-B1B5-77BFA1EC1EA5}">
      <dgm:prSet/>
      <dgm:spPr/>
      <dgm:t>
        <a:bodyPr/>
        <a:lstStyle/>
        <a:p>
          <a:endParaRPr lang="en-US"/>
        </a:p>
      </dgm:t>
    </dgm:pt>
    <dgm:pt modelId="{C0E3A889-DB91-4C5F-AED4-D28266C8278D}">
      <dgm:prSet phldrT="[Text]"/>
      <dgm:spPr/>
      <dgm:t>
        <a:bodyPr/>
        <a:lstStyle/>
        <a:p>
          <a:r>
            <a:rPr lang="en-US" dirty="0"/>
            <a:t>Proprietary, but can be used on GCP</a:t>
          </a:r>
        </a:p>
      </dgm:t>
    </dgm:pt>
    <dgm:pt modelId="{9A1918DE-1596-4EE8-B2C4-1A1A98B5229B}" type="parTrans" cxnId="{5AF5A273-787F-4C5D-A759-15ED716BB847}">
      <dgm:prSet/>
      <dgm:spPr/>
      <dgm:t>
        <a:bodyPr/>
        <a:lstStyle/>
        <a:p>
          <a:endParaRPr lang="en-US"/>
        </a:p>
      </dgm:t>
    </dgm:pt>
    <dgm:pt modelId="{39A71B6A-B911-43C4-8BF4-D470C753A00C}" type="sibTrans" cxnId="{5AF5A273-787F-4C5D-A759-15ED716BB847}">
      <dgm:prSet/>
      <dgm:spPr/>
      <dgm:t>
        <a:bodyPr/>
        <a:lstStyle/>
        <a:p>
          <a:endParaRPr lang="en-US"/>
        </a:p>
      </dgm:t>
    </dgm:pt>
    <dgm:pt modelId="{21D717DB-FA07-4D71-A5B6-F1D770D2055D}">
      <dgm:prSet phldrT="[Text]"/>
      <dgm:spPr/>
      <dgm:t>
        <a:bodyPr/>
        <a:lstStyle/>
        <a:p>
          <a:r>
            <a:rPr lang="en-US" dirty="0"/>
            <a:t>Useful in IoT/Edge scenarios</a:t>
          </a:r>
        </a:p>
      </dgm:t>
    </dgm:pt>
    <dgm:pt modelId="{C3529AC8-D99F-4DA1-BAE3-7D570578AA82}" type="parTrans" cxnId="{F58B7E10-EAB0-44F6-B22E-5B078910C972}">
      <dgm:prSet/>
      <dgm:spPr/>
      <dgm:t>
        <a:bodyPr/>
        <a:lstStyle/>
        <a:p>
          <a:endParaRPr lang="en-US"/>
        </a:p>
      </dgm:t>
    </dgm:pt>
    <dgm:pt modelId="{60368C1A-0731-45E0-9445-4B4A2692C1B1}" type="sibTrans" cxnId="{F58B7E10-EAB0-44F6-B22E-5B078910C972}">
      <dgm:prSet/>
      <dgm:spPr/>
      <dgm:t>
        <a:bodyPr/>
        <a:lstStyle/>
        <a:p>
          <a:endParaRPr lang="en-US"/>
        </a:p>
      </dgm:t>
    </dgm:pt>
    <dgm:pt modelId="{F8CABF33-0DF7-4FFB-83DC-0C2EBE33AEB8}">
      <dgm:prSet phldrT="[Text]"/>
      <dgm:spPr/>
      <dgm:t>
        <a:bodyPr/>
        <a:lstStyle/>
        <a:p>
          <a:r>
            <a:rPr lang="en-US" dirty="0"/>
            <a:t>Single precision to Double precision</a:t>
          </a:r>
        </a:p>
      </dgm:t>
    </dgm:pt>
    <dgm:pt modelId="{0AF5E307-B040-48B9-B539-A6CBA306C1F4}" type="parTrans" cxnId="{6B307197-523E-46BD-A891-356EA4ECD795}">
      <dgm:prSet/>
      <dgm:spPr/>
      <dgm:t>
        <a:bodyPr/>
        <a:lstStyle/>
        <a:p>
          <a:endParaRPr lang="en-US"/>
        </a:p>
      </dgm:t>
    </dgm:pt>
    <dgm:pt modelId="{818462EF-D6A4-4017-B45A-D4B125FE8894}" type="sibTrans" cxnId="{6B307197-523E-46BD-A891-356EA4ECD795}">
      <dgm:prSet/>
      <dgm:spPr/>
      <dgm:t>
        <a:bodyPr/>
        <a:lstStyle/>
        <a:p>
          <a:endParaRPr lang="en-US"/>
        </a:p>
      </dgm:t>
    </dgm:pt>
    <dgm:pt modelId="{956CB3C1-87F1-420B-867A-12EFB996FA45}" type="pres">
      <dgm:prSet presAssocID="{DAF266BD-5364-4A0A-8E17-3CBB75DD0BBF}" presName="Name0" presStyleCnt="0">
        <dgm:presLayoutVars>
          <dgm:dir/>
          <dgm:resizeHandles val="exact"/>
        </dgm:presLayoutVars>
      </dgm:prSet>
      <dgm:spPr/>
    </dgm:pt>
    <dgm:pt modelId="{35E11FD7-4A69-4420-A788-184374E503DF}" type="pres">
      <dgm:prSet presAssocID="{C4A18F04-8465-4A83-914F-4A7B135D0C3F}" presName="node" presStyleLbl="node1" presStyleIdx="0" presStyleCnt="4">
        <dgm:presLayoutVars>
          <dgm:bulletEnabled val="1"/>
        </dgm:presLayoutVars>
      </dgm:prSet>
      <dgm:spPr/>
    </dgm:pt>
    <dgm:pt modelId="{5CA0D562-110D-44BE-8801-F9BDC5989AC6}" type="pres">
      <dgm:prSet presAssocID="{06580A51-5761-4C59-BF53-9C65D9D576E9}" presName="sibTrans" presStyleCnt="0"/>
      <dgm:spPr/>
    </dgm:pt>
    <dgm:pt modelId="{81F227BE-A040-410D-8199-28BA1F7987D1}" type="pres">
      <dgm:prSet presAssocID="{159AA219-9AAD-49B8-86C7-F4FE82DE5DBA}" presName="node" presStyleLbl="node1" presStyleIdx="1" presStyleCnt="4">
        <dgm:presLayoutVars>
          <dgm:bulletEnabled val="1"/>
        </dgm:presLayoutVars>
      </dgm:prSet>
      <dgm:spPr/>
    </dgm:pt>
    <dgm:pt modelId="{90B11F0F-6A3C-4872-A7FB-8E1F2C1C0896}" type="pres">
      <dgm:prSet presAssocID="{A6CD12C1-3B0D-4577-9545-2AFA04AEA6CA}" presName="sibTrans" presStyleCnt="0"/>
      <dgm:spPr/>
    </dgm:pt>
    <dgm:pt modelId="{5E91689C-0B62-4864-AEEC-F0F00DF59C65}" type="pres">
      <dgm:prSet presAssocID="{DC98CCA7-5CDB-4687-83A8-87937094B552}" presName="node" presStyleLbl="node1" presStyleIdx="2" presStyleCnt="4">
        <dgm:presLayoutVars>
          <dgm:bulletEnabled val="1"/>
        </dgm:presLayoutVars>
      </dgm:prSet>
      <dgm:spPr/>
    </dgm:pt>
    <dgm:pt modelId="{2F12FE2D-B304-40B0-BC6E-9488C1B38661}" type="pres">
      <dgm:prSet presAssocID="{CFCE3D62-A83A-49D7-837F-693C9D80FF27}" presName="sibTrans" presStyleCnt="0"/>
      <dgm:spPr/>
    </dgm:pt>
    <dgm:pt modelId="{D92B4BBC-CA67-4077-B8EB-A36AC6C97223}" type="pres">
      <dgm:prSet presAssocID="{23438EB7-2971-40B2-B24A-D94398FC99F3}" presName="node" presStyleLbl="node1" presStyleIdx="3" presStyleCnt="4">
        <dgm:presLayoutVars>
          <dgm:bulletEnabled val="1"/>
        </dgm:presLayoutVars>
      </dgm:prSet>
      <dgm:spPr/>
    </dgm:pt>
  </dgm:ptLst>
  <dgm:cxnLst>
    <dgm:cxn modelId="{F58B7E10-EAB0-44F6-B22E-5B078910C972}" srcId="{DC98CCA7-5CDB-4687-83A8-87937094B552}" destId="{21D717DB-FA07-4D71-A5B6-F1D770D2055D}" srcOrd="1" destOrd="0" parTransId="{C3529AC8-D99F-4DA1-BAE3-7D570578AA82}" sibTransId="{60368C1A-0731-45E0-9445-4B4A2692C1B1}"/>
    <dgm:cxn modelId="{F2D8E71E-566B-4DBB-8960-17C5C293CA97}" srcId="{DAF266BD-5364-4A0A-8E17-3CBB75DD0BBF}" destId="{159AA219-9AAD-49B8-86C7-F4FE82DE5DBA}" srcOrd="1" destOrd="0" parTransId="{361ECADF-110B-4D33-9F7A-77F3D50FE7AB}" sibTransId="{A6CD12C1-3B0D-4577-9545-2AFA04AEA6CA}"/>
    <dgm:cxn modelId="{E9BD8123-0E8E-4ADB-9E06-7C48D0518FC2}" type="presOf" srcId="{159AA219-9AAD-49B8-86C7-F4FE82DE5DBA}" destId="{81F227BE-A040-410D-8199-28BA1F7987D1}" srcOrd="0" destOrd="0" presId="urn:microsoft.com/office/officeart/2005/8/layout/hList6"/>
    <dgm:cxn modelId="{E8ED7F2C-E037-4060-8A35-21F2C93CDAE8}" type="presOf" srcId="{CEDA7E79-A4F3-4AE1-AAAF-867D0230B1ED}" destId="{5E91689C-0B62-4864-AEEC-F0F00DF59C65}" srcOrd="0" destOrd="1" presId="urn:microsoft.com/office/officeart/2005/8/layout/hList6"/>
    <dgm:cxn modelId="{FCF0AA34-E83E-4D60-A4EE-9A5F2305AE13}" type="presOf" srcId="{C4A18F04-8465-4A83-914F-4A7B135D0C3F}" destId="{35E11FD7-4A69-4420-A788-184374E503DF}" srcOrd="0" destOrd="0" presId="urn:microsoft.com/office/officeart/2005/8/layout/hList6"/>
    <dgm:cxn modelId="{70731D3F-2634-44C2-9551-2A947A10CC25}" srcId="{23438EB7-2971-40B2-B24A-D94398FC99F3}" destId="{78378602-936B-4341-9B9F-798DC891E3F5}" srcOrd="0" destOrd="0" parTransId="{CFAFF73C-1877-4E8F-A9BA-51F731F4B77A}" sibTransId="{D4685002-0A8D-46E8-A971-EE50842CFBA0}"/>
    <dgm:cxn modelId="{B0F8E65E-8BC8-447C-B141-58A3F7317AF9}" type="presOf" srcId="{698589B5-C5F8-40DA-B31C-C31B0111C986}" destId="{D92B4BBC-CA67-4077-B8EB-A36AC6C97223}" srcOrd="0" destOrd="3" presId="urn:microsoft.com/office/officeart/2005/8/layout/hList6"/>
    <dgm:cxn modelId="{87F57741-E260-4BEE-B09D-BFE7178BCE58}" type="presOf" srcId="{E971C0CC-A3EC-4F9A-BD2B-8992994EDC01}" destId="{81F227BE-A040-410D-8199-28BA1F7987D1}" srcOrd="0" destOrd="1" presId="urn:microsoft.com/office/officeart/2005/8/layout/hList6"/>
    <dgm:cxn modelId="{9B24EE41-1AB9-4E95-969F-0BB2F8ABC3BE}" type="presOf" srcId="{DAF266BD-5364-4A0A-8E17-3CBB75DD0BBF}" destId="{956CB3C1-87F1-420B-867A-12EFB996FA45}" srcOrd="0" destOrd="0" presId="urn:microsoft.com/office/officeart/2005/8/layout/hList6"/>
    <dgm:cxn modelId="{3C550047-8BC3-49C5-A0C0-54919060A7A2}" type="presOf" srcId="{78378602-936B-4341-9B9F-798DC891E3F5}" destId="{D92B4BBC-CA67-4077-B8EB-A36AC6C97223}" srcOrd="0" destOrd="1" presId="urn:microsoft.com/office/officeart/2005/8/layout/hList6"/>
    <dgm:cxn modelId="{1CFA9E4A-48A9-42BC-A52D-63A6E7696EE8}" srcId="{DAF266BD-5364-4A0A-8E17-3CBB75DD0BBF}" destId="{23438EB7-2971-40B2-B24A-D94398FC99F3}" srcOrd="3" destOrd="0" parTransId="{4AAFC0FD-E739-41D7-9EF9-9108687DF15D}" sibTransId="{BAC51036-CAA3-4DAB-9EB2-FBA1F287DAC4}"/>
    <dgm:cxn modelId="{C33F9B6B-D46A-42E1-BCB7-0D01B7D96EB7}" type="presOf" srcId="{C0E3A889-DB91-4C5F-AED4-D28266C8278D}" destId="{D92B4BBC-CA67-4077-B8EB-A36AC6C97223}" srcOrd="0" destOrd="2" presId="urn:microsoft.com/office/officeart/2005/8/layout/hList6"/>
    <dgm:cxn modelId="{5AF5A273-787F-4C5D-A759-15ED716BB847}" srcId="{23438EB7-2971-40B2-B24A-D94398FC99F3}" destId="{C0E3A889-DB91-4C5F-AED4-D28266C8278D}" srcOrd="1" destOrd="0" parTransId="{9A1918DE-1596-4EE8-B2C4-1A1A98B5229B}" sibTransId="{39A71B6A-B911-43C4-8BF4-D470C753A00C}"/>
    <dgm:cxn modelId="{B26A2758-B536-46AC-AE20-2D1C416410AF}" srcId="{C4A18F04-8465-4A83-914F-4A7B135D0C3F}" destId="{845C6A2F-02F1-4212-8450-8F6352476350}" srcOrd="0" destOrd="0" parTransId="{15FA66C3-D962-481F-83AA-456253215DFB}" sibTransId="{CF81A6BC-E135-43B7-97BF-0EF9BBA11246}"/>
    <dgm:cxn modelId="{C62CC47B-B428-402B-BADD-D8D180D5AB3B}" srcId="{C4A18F04-8465-4A83-914F-4A7B135D0C3F}" destId="{6D8B7D5A-71F8-4D23-BD7B-AE63F0D1E38C}" srcOrd="2" destOrd="0" parTransId="{C4680874-1D81-4393-9067-154D28B38E09}" sibTransId="{3FAAEB60-2046-4091-A0A3-362B4D885784}"/>
    <dgm:cxn modelId="{9AC89891-FD1F-4DD5-8D47-C14C55DD2CF8}" srcId="{159AA219-9AAD-49B8-86C7-F4FE82DE5DBA}" destId="{452616A9-E229-44B7-A6DB-F83CBFA6567F}" srcOrd="1" destOrd="0" parTransId="{5600F590-74F5-46E7-A40E-6D03339E6A24}" sibTransId="{0ED796FC-EDBF-4A64-991D-962BA68976C4}"/>
    <dgm:cxn modelId="{6B307197-523E-46BD-A891-356EA4ECD795}" srcId="{159AA219-9AAD-49B8-86C7-F4FE82DE5DBA}" destId="{F8CABF33-0DF7-4FFB-83DC-0C2EBE33AEB8}" srcOrd="2" destOrd="0" parTransId="{0AF5E307-B040-48B9-B539-A6CBA306C1F4}" sibTransId="{818462EF-D6A4-4017-B45A-D4B125FE8894}"/>
    <dgm:cxn modelId="{50F53998-AC17-4D2B-8761-60049D8C44D8}" srcId="{DAF266BD-5364-4A0A-8E17-3CBB75DD0BBF}" destId="{DC98CCA7-5CDB-4687-83A8-87937094B552}" srcOrd="2" destOrd="0" parTransId="{B97A8067-C300-4BF4-96E1-99E072CC93FF}" sibTransId="{CFCE3D62-A83A-49D7-837F-693C9D80FF27}"/>
    <dgm:cxn modelId="{D68B7D98-5E93-4E58-806D-0F6B5330DCAE}" type="presOf" srcId="{DC98CCA7-5CDB-4687-83A8-87937094B552}" destId="{5E91689C-0B62-4864-AEEC-F0F00DF59C65}" srcOrd="0" destOrd="0" presId="urn:microsoft.com/office/officeart/2005/8/layout/hList6"/>
    <dgm:cxn modelId="{CEAA02A1-2481-42A6-BAD3-70B302A59BD4}" type="presOf" srcId="{F8CABF33-0DF7-4FFB-83DC-0C2EBE33AEB8}" destId="{81F227BE-A040-410D-8199-28BA1F7987D1}" srcOrd="0" destOrd="3" presId="urn:microsoft.com/office/officeart/2005/8/layout/hList6"/>
    <dgm:cxn modelId="{8F3F1BB2-A8C6-426E-B24F-1982279D3D9E}" srcId="{DAF266BD-5364-4A0A-8E17-3CBB75DD0BBF}" destId="{C4A18F04-8465-4A83-914F-4A7B135D0C3F}" srcOrd="0" destOrd="0" parTransId="{C58D30D4-40F2-4FCE-8288-FAD827C6B871}" sibTransId="{06580A51-5761-4C59-BF53-9C65D9D576E9}"/>
    <dgm:cxn modelId="{D6D88EB4-ED02-4158-AAF3-6F4BAC384772}" type="presOf" srcId="{452616A9-E229-44B7-A6DB-F83CBFA6567F}" destId="{81F227BE-A040-410D-8199-28BA1F7987D1}" srcOrd="0" destOrd="2" presId="urn:microsoft.com/office/officeart/2005/8/layout/hList6"/>
    <dgm:cxn modelId="{B0D15DB6-03A1-4E28-BA72-59A89888D420}" srcId="{C4A18F04-8465-4A83-914F-4A7B135D0C3F}" destId="{B8FF60CA-A973-4CCB-AF5F-304E8A242E32}" srcOrd="1" destOrd="0" parTransId="{5155B0FA-332B-4AEF-BB4F-A502D0BE6446}" sibTransId="{095F07D2-7DD9-4FBE-8851-2C49693CC320}"/>
    <dgm:cxn modelId="{9DEC74C2-0E0A-4468-86AB-898365115F97}" type="presOf" srcId="{23438EB7-2971-40B2-B24A-D94398FC99F3}" destId="{D92B4BBC-CA67-4077-B8EB-A36AC6C97223}" srcOrd="0" destOrd="0" presId="urn:microsoft.com/office/officeart/2005/8/layout/hList6"/>
    <dgm:cxn modelId="{E4E66DC7-9776-4D93-80CA-4CD13F90AA8D}" type="presOf" srcId="{6D8B7D5A-71F8-4D23-BD7B-AE63F0D1E38C}" destId="{35E11FD7-4A69-4420-A788-184374E503DF}" srcOrd="0" destOrd="3" presId="urn:microsoft.com/office/officeart/2005/8/layout/hList6"/>
    <dgm:cxn modelId="{83D8AECF-B521-471D-AEAD-4184FEDEE30E}" srcId="{159AA219-9AAD-49B8-86C7-F4FE82DE5DBA}" destId="{E971C0CC-A3EC-4F9A-BD2B-8992994EDC01}" srcOrd="0" destOrd="0" parTransId="{3745B0F0-EA26-4ED5-928C-63A8196992B6}" sibTransId="{C0B5AC99-53AB-47FF-8DB4-D3F6660BF948}"/>
    <dgm:cxn modelId="{B045BBDB-4519-46C1-BF78-12C5E53301CE}" type="presOf" srcId="{845C6A2F-02F1-4212-8450-8F6352476350}" destId="{35E11FD7-4A69-4420-A788-184374E503DF}" srcOrd="0" destOrd="1" presId="urn:microsoft.com/office/officeart/2005/8/layout/hList6"/>
    <dgm:cxn modelId="{EDA8F2E1-84BA-4BE3-9BED-DA77CB3D3EEE}" type="presOf" srcId="{B8FF60CA-A973-4CCB-AF5F-304E8A242E32}" destId="{35E11FD7-4A69-4420-A788-184374E503DF}" srcOrd="0" destOrd="2" presId="urn:microsoft.com/office/officeart/2005/8/layout/hList6"/>
    <dgm:cxn modelId="{4AD3A6FB-802F-40A3-9B3A-762F66C8E242}" srcId="{DC98CCA7-5CDB-4687-83A8-87937094B552}" destId="{CEDA7E79-A4F3-4AE1-AAAF-867D0230B1ED}" srcOrd="0" destOrd="0" parTransId="{BA37AC88-2E3C-4603-A312-E94AC8868235}" sibTransId="{30CEF022-8A2C-46A4-A6B0-F6E2247AE662}"/>
    <dgm:cxn modelId="{30A324FD-209A-4AF9-B1B5-77BFA1EC1EA5}" srcId="{23438EB7-2971-40B2-B24A-D94398FC99F3}" destId="{698589B5-C5F8-40DA-B31C-C31B0111C986}" srcOrd="2" destOrd="0" parTransId="{21D14847-48B6-4E12-904B-E8364054617E}" sibTransId="{C1B254C8-5A4F-41A6-BE48-3CA26694B419}"/>
    <dgm:cxn modelId="{0A5DDBFF-5FC3-4DBD-A0CF-D8FA4CFBFFFB}" type="presOf" srcId="{21D717DB-FA07-4D71-A5B6-F1D770D2055D}" destId="{5E91689C-0B62-4864-AEEC-F0F00DF59C65}" srcOrd="0" destOrd="2" presId="urn:microsoft.com/office/officeart/2005/8/layout/hList6"/>
    <dgm:cxn modelId="{2414FAA8-2B5A-46B9-AC80-68D521980EA7}" type="presParOf" srcId="{956CB3C1-87F1-420B-867A-12EFB996FA45}" destId="{35E11FD7-4A69-4420-A788-184374E503DF}" srcOrd="0" destOrd="0" presId="urn:microsoft.com/office/officeart/2005/8/layout/hList6"/>
    <dgm:cxn modelId="{FC909A68-8AA3-4971-96DE-5C7316EBE191}" type="presParOf" srcId="{956CB3C1-87F1-420B-867A-12EFB996FA45}" destId="{5CA0D562-110D-44BE-8801-F9BDC5989AC6}" srcOrd="1" destOrd="0" presId="urn:microsoft.com/office/officeart/2005/8/layout/hList6"/>
    <dgm:cxn modelId="{66A823A9-A96F-4462-B1A0-B6917CD2ED16}" type="presParOf" srcId="{956CB3C1-87F1-420B-867A-12EFB996FA45}" destId="{81F227BE-A040-410D-8199-28BA1F7987D1}" srcOrd="2" destOrd="0" presId="urn:microsoft.com/office/officeart/2005/8/layout/hList6"/>
    <dgm:cxn modelId="{517A2388-8035-4E2D-8E4D-DD092FE0F04C}" type="presParOf" srcId="{956CB3C1-87F1-420B-867A-12EFB996FA45}" destId="{90B11F0F-6A3C-4872-A7FB-8E1F2C1C0896}" srcOrd="3" destOrd="0" presId="urn:microsoft.com/office/officeart/2005/8/layout/hList6"/>
    <dgm:cxn modelId="{3744EAB1-5EC2-406A-B2F1-E83C07336223}" type="presParOf" srcId="{956CB3C1-87F1-420B-867A-12EFB996FA45}" destId="{5E91689C-0B62-4864-AEEC-F0F00DF59C65}" srcOrd="4" destOrd="0" presId="urn:microsoft.com/office/officeart/2005/8/layout/hList6"/>
    <dgm:cxn modelId="{4925F5B0-E20D-4037-A57C-E0A46D26109E}" type="presParOf" srcId="{956CB3C1-87F1-420B-867A-12EFB996FA45}" destId="{2F12FE2D-B304-40B0-BC6E-9488C1B38661}" srcOrd="5" destOrd="0" presId="urn:microsoft.com/office/officeart/2005/8/layout/hList6"/>
    <dgm:cxn modelId="{E9C2959D-9D21-4131-BD8D-E5005588D862}" type="presParOf" srcId="{956CB3C1-87F1-420B-867A-12EFB996FA45}" destId="{D92B4BBC-CA67-4077-B8EB-A36AC6C97223}"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492538-4D44-408E-9AB3-F16AFF95B243}">
      <dsp:nvSpPr>
        <dsp:cNvPr id="0" name=""/>
        <dsp:cNvSpPr/>
      </dsp:nvSpPr>
      <dsp:spPr>
        <a:xfrm>
          <a:off x="301970" y="1202"/>
          <a:ext cx="1755688" cy="140455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97B1A31-E660-4A20-BDC2-31027C9F5EF2}">
      <dsp:nvSpPr>
        <dsp:cNvPr id="0" name=""/>
        <dsp:cNvSpPr/>
      </dsp:nvSpPr>
      <dsp:spPr>
        <a:xfrm>
          <a:off x="459982"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TensorFlow</a:t>
          </a:r>
        </a:p>
        <a:p>
          <a:pPr marL="57150" lvl="1" indent="-57150" algn="l" defTabSz="444500">
            <a:lnSpc>
              <a:spcPct val="90000"/>
            </a:lnSpc>
            <a:spcBef>
              <a:spcPct val="0"/>
            </a:spcBef>
            <a:spcAft>
              <a:spcPct val="15000"/>
            </a:spcAft>
            <a:buChar char="•"/>
          </a:pPr>
          <a:r>
            <a:rPr lang="en-US" sz="1000" kern="1200" dirty="0"/>
            <a:t>Google</a:t>
          </a:r>
        </a:p>
      </dsp:txBody>
      <dsp:txXfrm>
        <a:off x="459982" y="1265297"/>
        <a:ext cx="1562562" cy="491592"/>
      </dsp:txXfrm>
    </dsp:sp>
    <dsp:sp modelId="{BA44DBB0-E47B-44C3-BFCA-64DCF85748D1}">
      <dsp:nvSpPr>
        <dsp:cNvPr id="0" name=""/>
        <dsp:cNvSpPr/>
      </dsp:nvSpPr>
      <dsp:spPr>
        <a:xfrm>
          <a:off x="2233227" y="1202"/>
          <a:ext cx="1755688" cy="1404550"/>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848" t="10569" r="1684" b="15995"/>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306970-887A-4A67-B744-2168F081C839}">
      <dsp:nvSpPr>
        <dsp:cNvPr id="0" name=""/>
        <dsp:cNvSpPr/>
      </dsp:nvSpPr>
      <dsp:spPr>
        <a:xfrm>
          <a:off x="2391239"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CNTK</a:t>
          </a:r>
        </a:p>
        <a:p>
          <a:pPr marL="57150" lvl="1" indent="-57150" algn="l" defTabSz="444500">
            <a:lnSpc>
              <a:spcPct val="90000"/>
            </a:lnSpc>
            <a:spcBef>
              <a:spcPct val="0"/>
            </a:spcBef>
            <a:spcAft>
              <a:spcPct val="15000"/>
            </a:spcAft>
            <a:buChar char="•"/>
          </a:pPr>
          <a:r>
            <a:rPr lang="en-US" sz="1000" kern="1200" dirty="0"/>
            <a:t>Microsoft</a:t>
          </a:r>
        </a:p>
      </dsp:txBody>
      <dsp:txXfrm>
        <a:off x="2391239" y="1265297"/>
        <a:ext cx="1562562" cy="491592"/>
      </dsp:txXfrm>
    </dsp:sp>
    <dsp:sp modelId="{790FAB0F-24CA-4DE3-B6E3-086EEA480869}">
      <dsp:nvSpPr>
        <dsp:cNvPr id="0" name=""/>
        <dsp:cNvSpPr/>
      </dsp:nvSpPr>
      <dsp:spPr>
        <a:xfrm>
          <a:off x="4164484" y="1202"/>
          <a:ext cx="1755688" cy="1404550"/>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623" t="29753" r="2623" b="29753"/>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EBC9B5-A79D-404E-B2EC-1BB7833C0ED5}">
      <dsp:nvSpPr>
        <dsp:cNvPr id="0" name=""/>
        <dsp:cNvSpPr/>
      </dsp:nvSpPr>
      <dsp:spPr>
        <a:xfrm>
          <a:off x="4322496"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err="1"/>
            <a:t>MXNet</a:t>
          </a:r>
          <a:endParaRPr lang="en-US" sz="1300" kern="1200" dirty="0"/>
        </a:p>
        <a:p>
          <a:pPr marL="57150" lvl="1" indent="-57150" algn="l" defTabSz="444500">
            <a:lnSpc>
              <a:spcPct val="90000"/>
            </a:lnSpc>
            <a:spcBef>
              <a:spcPct val="0"/>
            </a:spcBef>
            <a:spcAft>
              <a:spcPct val="15000"/>
            </a:spcAft>
            <a:buChar char="•"/>
          </a:pPr>
          <a:r>
            <a:rPr lang="en-US" sz="1000" kern="1200" dirty="0"/>
            <a:t>Apache</a:t>
          </a:r>
        </a:p>
      </dsp:txBody>
      <dsp:txXfrm>
        <a:off x="4322496" y="1265297"/>
        <a:ext cx="1562562" cy="491592"/>
      </dsp:txXfrm>
    </dsp:sp>
    <dsp:sp modelId="{58521B5C-4B0D-423F-AA13-235AB0EEE68F}">
      <dsp:nvSpPr>
        <dsp:cNvPr id="0" name=""/>
        <dsp:cNvSpPr/>
      </dsp:nvSpPr>
      <dsp:spPr>
        <a:xfrm>
          <a:off x="6095741" y="1202"/>
          <a:ext cx="1755688" cy="1404550"/>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2373" t="38093" r="2373" b="38093"/>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99D37B-4EA2-4815-A8CB-52463577E971}">
      <dsp:nvSpPr>
        <dsp:cNvPr id="0" name=""/>
        <dsp:cNvSpPr/>
      </dsp:nvSpPr>
      <dsp:spPr>
        <a:xfrm>
          <a:off x="6253753"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err="1"/>
            <a:t>PyTorch</a:t>
          </a:r>
          <a:endParaRPr lang="en-US" sz="1300" kern="1200" dirty="0"/>
        </a:p>
        <a:p>
          <a:pPr marL="57150" lvl="1" indent="-57150" algn="l" defTabSz="444500">
            <a:lnSpc>
              <a:spcPct val="90000"/>
            </a:lnSpc>
            <a:spcBef>
              <a:spcPct val="0"/>
            </a:spcBef>
            <a:spcAft>
              <a:spcPct val="15000"/>
            </a:spcAft>
            <a:buChar char="•"/>
          </a:pPr>
          <a:r>
            <a:rPr lang="en-US" sz="1000" kern="1200" dirty="0"/>
            <a:t>Facebook</a:t>
          </a:r>
        </a:p>
      </dsp:txBody>
      <dsp:txXfrm>
        <a:off x="6253753" y="1265297"/>
        <a:ext cx="1562562" cy="491592"/>
      </dsp:txXfrm>
    </dsp:sp>
    <dsp:sp modelId="{0A15C9CC-CD04-4159-98A8-31F42F77EBC0}">
      <dsp:nvSpPr>
        <dsp:cNvPr id="0" name=""/>
        <dsp:cNvSpPr/>
      </dsp:nvSpPr>
      <dsp:spPr>
        <a:xfrm>
          <a:off x="301970" y="1932459"/>
          <a:ext cx="1755688" cy="1404550"/>
        </a:xfrm>
        <a:prstGeom prst="rect">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014" t="19746" r="4014" b="19746"/>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899BAD-1BDF-46B1-B2EE-2A3221C4D201}">
      <dsp:nvSpPr>
        <dsp:cNvPr id="0" name=""/>
        <dsp:cNvSpPr/>
      </dsp:nvSpPr>
      <dsp:spPr>
        <a:xfrm>
          <a:off x="459982"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err="1"/>
            <a:t>Chainer</a:t>
          </a:r>
          <a:endParaRPr lang="en-US" sz="1300" kern="1200" dirty="0"/>
        </a:p>
        <a:p>
          <a:pPr marL="57150" lvl="1" indent="-57150" algn="l" defTabSz="444500">
            <a:lnSpc>
              <a:spcPct val="90000"/>
            </a:lnSpc>
            <a:spcBef>
              <a:spcPct val="0"/>
            </a:spcBef>
            <a:spcAft>
              <a:spcPct val="15000"/>
            </a:spcAft>
            <a:buChar char="•"/>
          </a:pPr>
          <a:r>
            <a:rPr lang="en-US" sz="1000" kern="1200" dirty="0"/>
            <a:t>Preferred Networks</a:t>
          </a:r>
        </a:p>
      </dsp:txBody>
      <dsp:txXfrm>
        <a:off x="459982" y="3196554"/>
        <a:ext cx="1562562" cy="491592"/>
      </dsp:txXfrm>
    </dsp:sp>
    <dsp:sp modelId="{477655C6-276A-4741-B4FA-727B3499F1E0}">
      <dsp:nvSpPr>
        <dsp:cNvPr id="0" name=""/>
        <dsp:cNvSpPr/>
      </dsp:nvSpPr>
      <dsp:spPr>
        <a:xfrm>
          <a:off x="2233227" y="1932459"/>
          <a:ext cx="1755688" cy="1404550"/>
        </a:xfrm>
        <a:prstGeom prst="rect">
          <a:avLst/>
        </a:prstGeom>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4502" t="36926" r="4502" b="36926"/>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4543A2-9FC8-4582-A397-7513017DA1F9}">
      <dsp:nvSpPr>
        <dsp:cNvPr id="0" name=""/>
        <dsp:cNvSpPr/>
      </dsp:nvSpPr>
      <dsp:spPr>
        <a:xfrm>
          <a:off x="2391239"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Theano</a:t>
          </a:r>
        </a:p>
        <a:p>
          <a:pPr marL="57150" lvl="1" indent="-57150" algn="l" defTabSz="444500">
            <a:lnSpc>
              <a:spcPct val="90000"/>
            </a:lnSpc>
            <a:spcBef>
              <a:spcPct val="0"/>
            </a:spcBef>
            <a:spcAft>
              <a:spcPct val="15000"/>
            </a:spcAft>
            <a:buChar char="•"/>
          </a:pPr>
          <a:r>
            <a:rPr lang="en-US" sz="1000" kern="1200" dirty="0"/>
            <a:t>University of Montreal</a:t>
          </a:r>
        </a:p>
      </dsp:txBody>
      <dsp:txXfrm>
        <a:off x="2391239" y="3196554"/>
        <a:ext cx="1562562" cy="491592"/>
      </dsp:txXfrm>
    </dsp:sp>
    <dsp:sp modelId="{E35F6662-B822-4CAF-BDFB-183A7DB4657B}">
      <dsp:nvSpPr>
        <dsp:cNvPr id="0" name=""/>
        <dsp:cNvSpPr/>
      </dsp:nvSpPr>
      <dsp:spPr>
        <a:xfrm>
          <a:off x="4164484" y="1932459"/>
          <a:ext cx="1755688" cy="1404550"/>
        </a:xfrm>
        <a:prstGeom prst="rect">
          <a:avLst/>
        </a:prstGeom>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1952" t="18389" r="1952" b="18389"/>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AD99FC5-BB6D-426D-9F54-D241A161B75F}">
      <dsp:nvSpPr>
        <dsp:cNvPr id="0" name=""/>
        <dsp:cNvSpPr/>
      </dsp:nvSpPr>
      <dsp:spPr>
        <a:xfrm>
          <a:off x="4322496"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Caffe2</a:t>
          </a:r>
        </a:p>
        <a:p>
          <a:pPr marL="57150" lvl="1" indent="-57150" algn="l" defTabSz="444500">
            <a:lnSpc>
              <a:spcPct val="90000"/>
            </a:lnSpc>
            <a:spcBef>
              <a:spcPct val="0"/>
            </a:spcBef>
            <a:spcAft>
              <a:spcPct val="15000"/>
            </a:spcAft>
            <a:buChar char="•"/>
          </a:pPr>
          <a:r>
            <a:rPr lang="en-US" sz="1000" kern="1200" dirty="0"/>
            <a:t>Berkeley</a:t>
          </a:r>
        </a:p>
      </dsp:txBody>
      <dsp:txXfrm>
        <a:off x="4322496" y="3196554"/>
        <a:ext cx="1562562" cy="491592"/>
      </dsp:txXfrm>
    </dsp:sp>
    <dsp:sp modelId="{E515B07C-A7F4-4248-8D03-093FD2F7827C}">
      <dsp:nvSpPr>
        <dsp:cNvPr id="0" name=""/>
        <dsp:cNvSpPr/>
      </dsp:nvSpPr>
      <dsp:spPr>
        <a:xfrm>
          <a:off x="6095741" y="1932459"/>
          <a:ext cx="1755688" cy="1404550"/>
        </a:xfrm>
        <a:prstGeom prst="rect">
          <a:avLst/>
        </a:prstGeom>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19168" t="4445" r="19866" b="18737"/>
          </a:stretch>
        </a:blip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sp>
    <dsp:sp modelId="{165DD74A-5BBA-480A-A5D6-2A7CB7E1C830}">
      <dsp:nvSpPr>
        <dsp:cNvPr id="0" name=""/>
        <dsp:cNvSpPr/>
      </dsp:nvSpPr>
      <dsp:spPr>
        <a:xfrm>
          <a:off x="6253753"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577850">
            <a:lnSpc>
              <a:spcPct val="90000"/>
            </a:lnSpc>
            <a:spcBef>
              <a:spcPct val="0"/>
            </a:spcBef>
            <a:spcAft>
              <a:spcPct val="35000"/>
            </a:spcAft>
            <a:buNone/>
          </a:pPr>
          <a:r>
            <a:rPr lang="en-US" sz="1300" kern="1200"/>
            <a:t>Keras</a:t>
          </a:r>
          <a:endParaRPr lang="en-US" sz="1300" kern="1200" dirty="0"/>
        </a:p>
        <a:p>
          <a:pPr marL="57150" lvl="1" indent="-57150" algn="l" defTabSz="400050">
            <a:lnSpc>
              <a:spcPct val="90000"/>
            </a:lnSpc>
            <a:spcBef>
              <a:spcPct val="0"/>
            </a:spcBef>
            <a:spcAft>
              <a:spcPct val="15000"/>
            </a:spcAft>
            <a:buChar char="•"/>
          </a:pPr>
          <a:r>
            <a:rPr lang="en-US" sz="900" b="0" i="0" kern="0" dirty="0"/>
            <a:t>François </a:t>
          </a:r>
          <a:r>
            <a:rPr lang="en-US" sz="900" b="0" i="0" kern="0" dirty="0" err="1"/>
            <a:t>Chollet</a:t>
          </a:r>
          <a:endParaRPr kumimoji="0" lang="en-US" sz="900" b="0" i="0" u="none" strike="noStrike" kern="0" cap="none" spc="0" normalizeH="0" baseline="0" dirty="0">
            <a:ln>
              <a:noFill/>
            </a:ln>
            <a:solidFill>
              <a:srgbClr val="000000"/>
            </a:solidFill>
            <a:effectLst/>
            <a:uLnTx/>
            <a:uFillTx/>
            <a:latin typeface="Segoe UI"/>
            <a:ea typeface="Segoe UI"/>
            <a:cs typeface="Segoe UI"/>
          </a:endParaRPr>
        </a:p>
      </dsp:txBody>
      <dsp:txXfrm>
        <a:off x="6253753" y="3196554"/>
        <a:ext cx="1562562" cy="4915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89DCA7-5F73-4590-8BDB-39B8A95F1658}">
      <dsp:nvSpPr>
        <dsp:cNvPr id="0" name=""/>
        <dsp:cNvSpPr/>
      </dsp:nvSpPr>
      <dsp:spPr>
        <a:xfrm>
          <a:off x="484434" y="742"/>
          <a:ext cx="1963449" cy="1352816"/>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20923" t="7547" r="20923" b="7547"/>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B1661E-9A93-468A-B3EE-25D12D92B67B}">
      <dsp:nvSpPr>
        <dsp:cNvPr id="0" name=""/>
        <dsp:cNvSpPr/>
      </dsp:nvSpPr>
      <dsp:spPr>
        <a:xfrm>
          <a:off x="484434" y="1353559"/>
          <a:ext cx="1963449" cy="72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0" numCol="1" spcCol="1270" anchor="t" anchorCtr="0">
          <a:noAutofit/>
        </a:bodyPr>
        <a:lstStyle/>
        <a:p>
          <a:pPr marL="0" lvl="0" indent="0" algn="ctr" defTabSz="755650">
            <a:lnSpc>
              <a:spcPct val="90000"/>
            </a:lnSpc>
            <a:spcBef>
              <a:spcPct val="0"/>
            </a:spcBef>
            <a:spcAft>
              <a:spcPct val="35000"/>
            </a:spcAft>
            <a:buNone/>
          </a:pPr>
          <a:r>
            <a:rPr lang="en-US" sz="1700" kern="1200" dirty="0"/>
            <a:t>Databricks</a:t>
          </a:r>
        </a:p>
      </dsp:txBody>
      <dsp:txXfrm>
        <a:off x="484434" y="1353559"/>
        <a:ext cx="1963449" cy="728439"/>
      </dsp:txXfrm>
    </dsp:sp>
    <dsp:sp modelId="{7330D50A-07B5-4BD3-B091-B29B4595D399}">
      <dsp:nvSpPr>
        <dsp:cNvPr id="0" name=""/>
        <dsp:cNvSpPr/>
      </dsp:nvSpPr>
      <dsp:spPr>
        <a:xfrm>
          <a:off x="2644311" y="742"/>
          <a:ext cx="1963449" cy="1352816"/>
        </a:xfrm>
        <a:prstGeom prst="round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6004" t="14966" r="26004" b="14966"/>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B204DB-B80C-46ED-B0C8-3033B53F7CFB}">
      <dsp:nvSpPr>
        <dsp:cNvPr id="0" name=""/>
        <dsp:cNvSpPr/>
      </dsp:nvSpPr>
      <dsp:spPr>
        <a:xfrm>
          <a:off x="2644311" y="1353559"/>
          <a:ext cx="1963449" cy="72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0" numCol="1" spcCol="1270" anchor="t" anchorCtr="0">
          <a:noAutofit/>
        </a:bodyPr>
        <a:lstStyle/>
        <a:p>
          <a:pPr marL="0" lvl="0" indent="0" algn="ctr" defTabSz="755650">
            <a:lnSpc>
              <a:spcPct val="90000"/>
            </a:lnSpc>
            <a:spcBef>
              <a:spcPct val="0"/>
            </a:spcBef>
            <a:spcAft>
              <a:spcPct val="35000"/>
            </a:spcAft>
            <a:buNone/>
          </a:pPr>
          <a:r>
            <a:rPr lang="en-US" sz="1700" kern="1200" dirty="0"/>
            <a:t>Machine Learning Services</a:t>
          </a:r>
        </a:p>
      </dsp:txBody>
      <dsp:txXfrm>
        <a:off x="2644311" y="1353559"/>
        <a:ext cx="1963449" cy="728439"/>
      </dsp:txXfrm>
    </dsp:sp>
    <dsp:sp modelId="{45173446-B786-4AEF-AF23-F359A8ECA551}">
      <dsp:nvSpPr>
        <dsp:cNvPr id="0" name=""/>
        <dsp:cNvSpPr/>
      </dsp:nvSpPr>
      <dsp:spPr>
        <a:xfrm>
          <a:off x="1564373" y="2278344"/>
          <a:ext cx="1963449" cy="1352816"/>
        </a:xfrm>
        <a:prstGeom prst="round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21299" t="8096" r="21299" b="8096"/>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0E3F8C-BB0B-4512-AB31-BB7AC6F5695D}">
      <dsp:nvSpPr>
        <dsp:cNvPr id="0" name=""/>
        <dsp:cNvSpPr/>
      </dsp:nvSpPr>
      <dsp:spPr>
        <a:xfrm>
          <a:off x="1564373" y="3631161"/>
          <a:ext cx="1963449" cy="72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0" numCol="1" spcCol="1270" anchor="t" anchorCtr="0">
          <a:noAutofit/>
        </a:bodyPr>
        <a:lstStyle/>
        <a:p>
          <a:pPr marL="0" lvl="0" indent="0" algn="ctr" defTabSz="755650">
            <a:lnSpc>
              <a:spcPct val="90000"/>
            </a:lnSpc>
            <a:spcBef>
              <a:spcPct val="0"/>
            </a:spcBef>
            <a:spcAft>
              <a:spcPct val="35000"/>
            </a:spcAft>
            <a:buNone/>
          </a:pPr>
          <a:r>
            <a:rPr lang="en-US" sz="1700" kern="1200" dirty="0"/>
            <a:t>DLVM</a:t>
          </a:r>
        </a:p>
      </dsp:txBody>
      <dsp:txXfrm>
        <a:off x="1564373" y="3631161"/>
        <a:ext cx="1963449" cy="7284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11FD7-4A69-4420-A788-184374E503DF}">
      <dsp:nvSpPr>
        <dsp:cNvPr id="0" name=""/>
        <dsp:cNvSpPr/>
      </dsp:nvSpPr>
      <dsp:spPr>
        <a:xfrm rot="16200000">
          <a:off x="-371129" y="373113"/>
          <a:ext cx="2692400" cy="1946173"/>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Central Processing Unit</a:t>
          </a:r>
        </a:p>
        <a:p>
          <a:pPr marL="57150" lvl="1" indent="-57150" algn="l" defTabSz="488950">
            <a:lnSpc>
              <a:spcPct val="90000"/>
            </a:lnSpc>
            <a:spcBef>
              <a:spcPct val="0"/>
            </a:spcBef>
            <a:spcAft>
              <a:spcPct val="15000"/>
            </a:spcAft>
            <a:buChar char="•"/>
          </a:pPr>
          <a:r>
            <a:rPr lang="en-US" sz="1100" kern="1200" dirty="0"/>
            <a:t>1-32 Cores</a:t>
          </a:r>
        </a:p>
        <a:p>
          <a:pPr marL="57150" lvl="1" indent="-57150" algn="l" defTabSz="488950">
            <a:lnSpc>
              <a:spcPct val="90000"/>
            </a:lnSpc>
            <a:spcBef>
              <a:spcPct val="0"/>
            </a:spcBef>
            <a:spcAft>
              <a:spcPct val="15000"/>
            </a:spcAft>
            <a:buChar char="•"/>
          </a:pPr>
          <a:r>
            <a:rPr lang="en-US" sz="1100" kern="1200" dirty="0"/>
            <a:t>up to ~5GHz</a:t>
          </a:r>
        </a:p>
        <a:p>
          <a:pPr marL="57150" lvl="1" indent="-57150" algn="l" defTabSz="488950">
            <a:lnSpc>
              <a:spcPct val="90000"/>
            </a:lnSpc>
            <a:spcBef>
              <a:spcPct val="0"/>
            </a:spcBef>
            <a:spcAft>
              <a:spcPct val="15000"/>
            </a:spcAft>
            <a:buChar char="•"/>
          </a:pPr>
          <a:r>
            <a:rPr lang="en-US" sz="1100" kern="1200" dirty="0"/>
            <a:t>Single precision (32-bit), Double precision (64-bit) and possibly Extended precision (128-bit)</a:t>
          </a:r>
        </a:p>
      </dsp:txBody>
      <dsp:txXfrm rot="5400000">
        <a:off x="1985" y="538479"/>
        <a:ext cx="1946173" cy="1615440"/>
      </dsp:txXfrm>
    </dsp:sp>
    <dsp:sp modelId="{81F227BE-A040-410D-8199-28BA1F7987D1}">
      <dsp:nvSpPr>
        <dsp:cNvPr id="0" name=""/>
        <dsp:cNvSpPr/>
      </dsp:nvSpPr>
      <dsp:spPr>
        <a:xfrm rot="16200000">
          <a:off x="1721006" y="373113"/>
          <a:ext cx="2692400" cy="1946173"/>
        </a:xfrm>
        <a:prstGeom prst="flowChartManualOperation">
          <a:avLst/>
        </a:prstGeom>
        <a:solidFill>
          <a:schemeClr val="accent2">
            <a:hueOff val="982514"/>
            <a:satOff val="4509"/>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Graphics Processing Unit</a:t>
          </a:r>
        </a:p>
        <a:p>
          <a:pPr marL="57150" lvl="1" indent="-57150" algn="l" defTabSz="488950">
            <a:lnSpc>
              <a:spcPct val="90000"/>
            </a:lnSpc>
            <a:spcBef>
              <a:spcPct val="0"/>
            </a:spcBef>
            <a:spcAft>
              <a:spcPct val="15000"/>
            </a:spcAft>
            <a:buChar char="•"/>
          </a:pPr>
          <a:r>
            <a:rPr lang="en-US" sz="1100" kern="1200" dirty="0"/>
            <a:t>100s-1000s of slower cores</a:t>
          </a:r>
        </a:p>
        <a:p>
          <a:pPr marL="57150" lvl="1" indent="-57150" algn="l" defTabSz="488950">
            <a:lnSpc>
              <a:spcPct val="90000"/>
            </a:lnSpc>
            <a:spcBef>
              <a:spcPct val="0"/>
            </a:spcBef>
            <a:spcAft>
              <a:spcPct val="15000"/>
            </a:spcAft>
            <a:buChar char="•"/>
          </a:pPr>
          <a:r>
            <a:rPr lang="en-US" sz="1100" kern="1200" dirty="0"/>
            <a:t>~500-1200MHz</a:t>
          </a:r>
        </a:p>
        <a:p>
          <a:pPr marL="57150" lvl="1" indent="-57150" algn="l" defTabSz="488950">
            <a:lnSpc>
              <a:spcPct val="90000"/>
            </a:lnSpc>
            <a:spcBef>
              <a:spcPct val="0"/>
            </a:spcBef>
            <a:spcAft>
              <a:spcPct val="15000"/>
            </a:spcAft>
            <a:buChar char="•"/>
          </a:pPr>
          <a:r>
            <a:rPr lang="en-US" sz="1100" kern="1200" dirty="0"/>
            <a:t>Single precision to Double precision</a:t>
          </a:r>
        </a:p>
      </dsp:txBody>
      <dsp:txXfrm rot="5400000">
        <a:off x="2094120" y="538479"/>
        <a:ext cx="1946173" cy="1615440"/>
      </dsp:txXfrm>
    </dsp:sp>
    <dsp:sp modelId="{5E91689C-0B62-4864-AEEC-F0F00DF59C65}">
      <dsp:nvSpPr>
        <dsp:cNvPr id="0" name=""/>
        <dsp:cNvSpPr/>
      </dsp:nvSpPr>
      <dsp:spPr>
        <a:xfrm rot="16200000">
          <a:off x="3813143" y="373113"/>
          <a:ext cx="2692400" cy="1946173"/>
        </a:xfrm>
        <a:prstGeom prst="flowChartManualOperation">
          <a:avLst/>
        </a:prstGeom>
        <a:solidFill>
          <a:schemeClr val="accent2">
            <a:hueOff val="1965028"/>
            <a:satOff val="9017"/>
            <a:lumOff val="1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Field Programmable Gate Array</a:t>
          </a:r>
        </a:p>
        <a:p>
          <a:pPr marL="57150" lvl="1" indent="-57150" algn="l" defTabSz="488950">
            <a:lnSpc>
              <a:spcPct val="90000"/>
            </a:lnSpc>
            <a:spcBef>
              <a:spcPct val="0"/>
            </a:spcBef>
            <a:spcAft>
              <a:spcPct val="15000"/>
            </a:spcAft>
            <a:buChar char="•"/>
          </a:pPr>
          <a:r>
            <a:rPr lang="en-US" sz="1100" kern="1200" dirty="0"/>
            <a:t>Reconfigurable chips to do a specific task – using programmable logic blocks</a:t>
          </a:r>
        </a:p>
        <a:p>
          <a:pPr marL="57150" lvl="1" indent="-57150" algn="l" defTabSz="488950">
            <a:lnSpc>
              <a:spcPct val="90000"/>
            </a:lnSpc>
            <a:spcBef>
              <a:spcPct val="0"/>
            </a:spcBef>
            <a:spcAft>
              <a:spcPct val="15000"/>
            </a:spcAft>
            <a:buChar char="•"/>
          </a:pPr>
          <a:r>
            <a:rPr lang="en-US" sz="1100" kern="1200" dirty="0"/>
            <a:t>Useful in IoT/Edge scenarios</a:t>
          </a:r>
        </a:p>
      </dsp:txBody>
      <dsp:txXfrm rot="5400000">
        <a:off x="4186257" y="538479"/>
        <a:ext cx="1946173" cy="1615440"/>
      </dsp:txXfrm>
    </dsp:sp>
    <dsp:sp modelId="{D92B4BBC-CA67-4077-B8EB-A36AC6C97223}">
      <dsp:nvSpPr>
        <dsp:cNvPr id="0" name=""/>
        <dsp:cNvSpPr/>
      </dsp:nvSpPr>
      <dsp:spPr>
        <a:xfrm rot="16200000">
          <a:off x="5905279" y="373113"/>
          <a:ext cx="2692400" cy="1946173"/>
        </a:xfrm>
        <a:prstGeom prst="flowChartManualOperation">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Tensor Processing Unit</a:t>
          </a:r>
        </a:p>
        <a:p>
          <a:pPr marL="57150" lvl="1" indent="-57150" algn="l" defTabSz="488950">
            <a:lnSpc>
              <a:spcPct val="90000"/>
            </a:lnSpc>
            <a:spcBef>
              <a:spcPct val="0"/>
            </a:spcBef>
            <a:spcAft>
              <a:spcPct val="15000"/>
            </a:spcAft>
            <a:buChar char="•"/>
          </a:pPr>
          <a:r>
            <a:rPr lang="en-US" sz="1100" kern="1200" dirty="0"/>
            <a:t>Developed by Google (especially for use in TensorFlow). </a:t>
          </a:r>
        </a:p>
        <a:p>
          <a:pPr marL="57150" lvl="1" indent="-57150" algn="l" defTabSz="488950">
            <a:lnSpc>
              <a:spcPct val="90000"/>
            </a:lnSpc>
            <a:spcBef>
              <a:spcPct val="0"/>
            </a:spcBef>
            <a:spcAft>
              <a:spcPct val="15000"/>
            </a:spcAft>
            <a:buChar char="•"/>
          </a:pPr>
          <a:r>
            <a:rPr lang="en-US" sz="1100" kern="1200" dirty="0"/>
            <a:t>Proprietary, but can be used on GCP</a:t>
          </a:r>
        </a:p>
        <a:p>
          <a:pPr marL="57150" lvl="1" indent="-57150" algn="l" defTabSz="488950">
            <a:lnSpc>
              <a:spcPct val="90000"/>
            </a:lnSpc>
            <a:spcBef>
              <a:spcPct val="0"/>
            </a:spcBef>
            <a:spcAft>
              <a:spcPct val="15000"/>
            </a:spcAft>
            <a:buChar char="•"/>
          </a:pPr>
          <a:r>
            <a:rPr lang="en-US" sz="1100" kern="1200" dirty="0"/>
            <a:t>High volume, low precision (8-bit)</a:t>
          </a:r>
        </a:p>
      </dsp:txBody>
      <dsp:txXfrm rot="5400000">
        <a:off x="6278393" y="538479"/>
        <a:ext cx="1946173" cy="1615440"/>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7221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93504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with Sub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
        <p:nvSpPr>
          <p:cNvPr id="26" name="Text Placeholder 2"/>
          <p:cNvSpPr>
            <a:spLocks noGrp="1"/>
          </p:cNvSpPr>
          <p:nvPr>
            <p:ph type="body" idx="13" hasCustomPrompt="1"/>
          </p:nvPr>
        </p:nvSpPr>
        <p:spPr>
          <a:xfrm>
            <a:off x="254524" y="891572"/>
            <a:ext cx="8625525" cy="452277"/>
          </a:xfrm>
        </p:spPr>
        <p:txBody>
          <a:bodyPr>
            <a:normAutofit/>
          </a:bodyPr>
          <a:lstStyle>
            <a:lvl1pPr marL="0" indent="0" algn="ctr">
              <a:buNone/>
              <a:defRPr sz="1650" baseline="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example for mockup purposes</a:t>
            </a:r>
          </a:p>
        </p:txBody>
      </p:sp>
    </p:spTree>
    <p:extLst>
      <p:ext uri="{BB962C8B-B14F-4D97-AF65-F5344CB8AC3E}">
        <p14:creationId xmlns:p14="http://schemas.microsoft.com/office/powerpoint/2010/main" val="1524050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E4C81-F98B-473D-A04F-24007861EAFC}"/>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7813D8EB-9D40-4C7B-A4F0-F3DCDACEA619}"/>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20563031-B94B-4C6F-96EA-DAC70043706A}"/>
              </a:ext>
            </a:extLst>
          </p:cNvPr>
          <p:cNvSpPr>
            <a:spLocks noGrp="1"/>
          </p:cNvSpPr>
          <p:nvPr>
            <p:ph type="dt" sz="half" idx="10"/>
          </p:nvPr>
        </p:nvSpPr>
        <p:spPr/>
        <p:txBody>
          <a:bodyPr/>
          <a:lstStyle/>
          <a:p>
            <a:fld id="{87950F05-B238-485F-9270-439B6F809B6A}" type="datetimeFigureOut">
              <a:rPr lang="en-US" smtClean="0"/>
              <a:t>2/2/2022</a:t>
            </a:fld>
            <a:endParaRPr lang="en-US"/>
          </a:p>
        </p:txBody>
      </p:sp>
      <p:sp>
        <p:nvSpPr>
          <p:cNvPr id="5" name="Footer Placeholder 4">
            <a:extLst>
              <a:ext uri="{FF2B5EF4-FFF2-40B4-BE49-F238E27FC236}">
                <a16:creationId xmlns:a16="http://schemas.microsoft.com/office/drawing/2014/main" id="{81C550B4-10A6-4643-B3D8-59DA616AA0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BDD268-0DEB-4438-8F74-DA243996AEAC}"/>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3519205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16A77-5CE0-4A4B-A77D-780F7F7C2B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6DCCC7-74A7-4ED9-86B9-DC9CE0C22C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CAE476-CA7D-430C-83B6-9636E9301067}"/>
              </a:ext>
            </a:extLst>
          </p:cNvPr>
          <p:cNvSpPr>
            <a:spLocks noGrp="1"/>
          </p:cNvSpPr>
          <p:nvPr>
            <p:ph type="dt" sz="half" idx="10"/>
          </p:nvPr>
        </p:nvSpPr>
        <p:spPr/>
        <p:txBody>
          <a:bodyPr/>
          <a:lstStyle/>
          <a:p>
            <a:fld id="{87950F05-B238-485F-9270-439B6F809B6A}" type="datetimeFigureOut">
              <a:rPr lang="en-US" smtClean="0"/>
              <a:t>2/2/2022</a:t>
            </a:fld>
            <a:endParaRPr lang="en-US"/>
          </a:p>
        </p:txBody>
      </p:sp>
      <p:sp>
        <p:nvSpPr>
          <p:cNvPr id="5" name="Footer Placeholder 4">
            <a:extLst>
              <a:ext uri="{FF2B5EF4-FFF2-40B4-BE49-F238E27FC236}">
                <a16:creationId xmlns:a16="http://schemas.microsoft.com/office/drawing/2014/main" id="{607D5CE1-114F-4E46-94B3-18538B5580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CF2FF8-0634-42CF-900D-1CC325AB9102}"/>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485155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4DB12-783B-4894-9704-14CF2629FEE8}"/>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ABBAB6D-883D-4541-A310-B2768D543B70}"/>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22F61A-6F65-41EE-A319-377D3C6B55A8}"/>
              </a:ext>
            </a:extLst>
          </p:cNvPr>
          <p:cNvSpPr>
            <a:spLocks noGrp="1"/>
          </p:cNvSpPr>
          <p:nvPr>
            <p:ph type="dt" sz="half" idx="10"/>
          </p:nvPr>
        </p:nvSpPr>
        <p:spPr/>
        <p:txBody>
          <a:bodyPr/>
          <a:lstStyle/>
          <a:p>
            <a:fld id="{87950F05-B238-485F-9270-439B6F809B6A}" type="datetimeFigureOut">
              <a:rPr lang="en-US" smtClean="0"/>
              <a:t>2/2/2022</a:t>
            </a:fld>
            <a:endParaRPr lang="en-US"/>
          </a:p>
        </p:txBody>
      </p:sp>
      <p:sp>
        <p:nvSpPr>
          <p:cNvPr id="5" name="Footer Placeholder 4">
            <a:extLst>
              <a:ext uri="{FF2B5EF4-FFF2-40B4-BE49-F238E27FC236}">
                <a16:creationId xmlns:a16="http://schemas.microsoft.com/office/drawing/2014/main" id="{2111D17D-54BB-4436-B660-B837EE53A2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303339-3AA8-49A8-8292-991E8884A68C}"/>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2046969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D03F8-2DD7-48E1-8A5D-D3F87FE4B2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466D30-65D1-4539-84E7-4C420C70621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27B8DB-0CF8-4B50-A5E1-3386032CA006}"/>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E99B4A1-E69D-4A47-AB22-7C07DFC30AAE}"/>
              </a:ext>
            </a:extLst>
          </p:cNvPr>
          <p:cNvSpPr>
            <a:spLocks noGrp="1"/>
          </p:cNvSpPr>
          <p:nvPr>
            <p:ph type="dt" sz="half" idx="10"/>
          </p:nvPr>
        </p:nvSpPr>
        <p:spPr/>
        <p:txBody>
          <a:bodyPr/>
          <a:lstStyle/>
          <a:p>
            <a:fld id="{87950F05-B238-485F-9270-439B6F809B6A}" type="datetimeFigureOut">
              <a:rPr lang="en-US" smtClean="0"/>
              <a:t>2/2/2022</a:t>
            </a:fld>
            <a:endParaRPr lang="en-US"/>
          </a:p>
        </p:txBody>
      </p:sp>
      <p:sp>
        <p:nvSpPr>
          <p:cNvPr id="6" name="Footer Placeholder 5">
            <a:extLst>
              <a:ext uri="{FF2B5EF4-FFF2-40B4-BE49-F238E27FC236}">
                <a16:creationId xmlns:a16="http://schemas.microsoft.com/office/drawing/2014/main" id="{0DFB383A-006C-4B35-A03D-2A806DA52E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70AF6A-1C40-4402-A06E-70A2A5CA9625}"/>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6992657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17F72-5DBC-4CD7-AA95-AB2572084C09}"/>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3546C6-BFD5-4502-BFF0-03A5488B8F7D}"/>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85F3547-E024-49A5-A5DB-A5B998339629}"/>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D0AADA-B8FE-430F-8FC4-D5E25903557E}"/>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58185B3E-11DB-415E-BB2C-267DD6304A4D}"/>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B8066BA-4D7F-48D5-A6F5-A4BD11CD4255}"/>
              </a:ext>
            </a:extLst>
          </p:cNvPr>
          <p:cNvSpPr>
            <a:spLocks noGrp="1"/>
          </p:cNvSpPr>
          <p:nvPr>
            <p:ph type="dt" sz="half" idx="10"/>
          </p:nvPr>
        </p:nvSpPr>
        <p:spPr/>
        <p:txBody>
          <a:bodyPr/>
          <a:lstStyle/>
          <a:p>
            <a:fld id="{87950F05-B238-485F-9270-439B6F809B6A}" type="datetimeFigureOut">
              <a:rPr lang="en-US" smtClean="0"/>
              <a:t>2/2/2022</a:t>
            </a:fld>
            <a:endParaRPr lang="en-US"/>
          </a:p>
        </p:txBody>
      </p:sp>
      <p:sp>
        <p:nvSpPr>
          <p:cNvPr id="8" name="Footer Placeholder 7">
            <a:extLst>
              <a:ext uri="{FF2B5EF4-FFF2-40B4-BE49-F238E27FC236}">
                <a16:creationId xmlns:a16="http://schemas.microsoft.com/office/drawing/2014/main" id="{36E81814-9A9A-4EBB-8931-D96D63AE39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5ECCC-A2B5-4A5B-BDBF-4098F010D808}"/>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0378245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F4210-C6A0-4E5E-A681-50099D86429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7510B4-6102-4F7D-AB39-E319776603DD}"/>
              </a:ext>
            </a:extLst>
          </p:cNvPr>
          <p:cNvSpPr>
            <a:spLocks noGrp="1"/>
          </p:cNvSpPr>
          <p:nvPr>
            <p:ph type="dt" sz="half" idx="10"/>
          </p:nvPr>
        </p:nvSpPr>
        <p:spPr/>
        <p:txBody>
          <a:bodyPr/>
          <a:lstStyle/>
          <a:p>
            <a:fld id="{87950F05-B238-485F-9270-439B6F809B6A}" type="datetimeFigureOut">
              <a:rPr lang="en-US" smtClean="0"/>
              <a:t>2/2/2022</a:t>
            </a:fld>
            <a:endParaRPr lang="en-US"/>
          </a:p>
        </p:txBody>
      </p:sp>
      <p:sp>
        <p:nvSpPr>
          <p:cNvPr id="4" name="Footer Placeholder 3">
            <a:extLst>
              <a:ext uri="{FF2B5EF4-FFF2-40B4-BE49-F238E27FC236}">
                <a16:creationId xmlns:a16="http://schemas.microsoft.com/office/drawing/2014/main" id="{E340AFE6-83E4-4AA4-8BCC-635F60121C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99B07B-BA45-4889-A20E-536BB5DA67A7}"/>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5182276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F0731A-0848-43AE-A273-8F766A41E320}"/>
              </a:ext>
            </a:extLst>
          </p:cNvPr>
          <p:cNvSpPr>
            <a:spLocks noGrp="1"/>
          </p:cNvSpPr>
          <p:nvPr>
            <p:ph type="dt" sz="half" idx="10"/>
          </p:nvPr>
        </p:nvSpPr>
        <p:spPr/>
        <p:txBody>
          <a:bodyPr/>
          <a:lstStyle/>
          <a:p>
            <a:fld id="{87950F05-B238-485F-9270-439B6F809B6A}" type="datetimeFigureOut">
              <a:rPr lang="en-US" smtClean="0"/>
              <a:t>2/2/2022</a:t>
            </a:fld>
            <a:endParaRPr lang="en-US"/>
          </a:p>
        </p:txBody>
      </p:sp>
      <p:sp>
        <p:nvSpPr>
          <p:cNvPr id="3" name="Footer Placeholder 2">
            <a:extLst>
              <a:ext uri="{FF2B5EF4-FFF2-40B4-BE49-F238E27FC236}">
                <a16:creationId xmlns:a16="http://schemas.microsoft.com/office/drawing/2014/main" id="{8563DF34-1443-4B99-A74A-55A0025C2D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31EC6D-F6D4-4791-8D0D-1BD8AF1D8411}"/>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25661403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59033-0134-4C7D-AD1C-B5A6E166062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55AA4F8E-9CA9-4702-BAB0-C03089D9374B}"/>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A67DDA-EBE3-477C-AFC9-4CE734EAD65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F3EC731-02D6-480B-8BEE-0FDD2F561546}"/>
              </a:ext>
            </a:extLst>
          </p:cNvPr>
          <p:cNvSpPr>
            <a:spLocks noGrp="1"/>
          </p:cNvSpPr>
          <p:nvPr>
            <p:ph type="dt" sz="half" idx="10"/>
          </p:nvPr>
        </p:nvSpPr>
        <p:spPr/>
        <p:txBody>
          <a:bodyPr/>
          <a:lstStyle/>
          <a:p>
            <a:fld id="{87950F05-B238-485F-9270-439B6F809B6A}" type="datetimeFigureOut">
              <a:rPr lang="en-US" smtClean="0"/>
              <a:t>2/2/2022</a:t>
            </a:fld>
            <a:endParaRPr lang="en-US"/>
          </a:p>
        </p:txBody>
      </p:sp>
      <p:sp>
        <p:nvSpPr>
          <p:cNvPr id="6" name="Footer Placeholder 5">
            <a:extLst>
              <a:ext uri="{FF2B5EF4-FFF2-40B4-BE49-F238E27FC236}">
                <a16:creationId xmlns:a16="http://schemas.microsoft.com/office/drawing/2014/main" id="{3608159A-DA1B-4A9B-B0DE-631040D6FF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3E51BD-5F61-49CA-B1C2-FB550903D425}"/>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17567840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56252-BBBE-48A0-A777-29948456867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0EF6E3E1-B333-48E2-BA8B-39A7C3DE82C8}"/>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B24F246B-7DF6-46D4-9CCE-C96165F1736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7857085-F2A7-460F-A831-6BAA914A9BD6}"/>
              </a:ext>
            </a:extLst>
          </p:cNvPr>
          <p:cNvSpPr>
            <a:spLocks noGrp="1"/>
          </p:cNvSpPr>
          <p:nvPr>
            <p:ph type="dt" sz="half" idx="10"/>
          </p:nvPr>
        </p:nvSpPr>
        <p:spPr/>
        <p:txBody>
          <a:bodyPr/>
          <a:lstStyle/>
          <a:p>
            <a:fld id="{87950F05-B238-485F-9270-439B6F809B6A}" type="datetimeFigureOut">
              <a:rPr lang="en-US" smtClean="0"/>
              <a:t>2/2/2022</a:t>
            </a:fld>
            <a:endParaRPr lang="en-US"/>
          </a:p>
        </p:txBody>
      </p:sp>
      <p:sp>
        <p:nvSpPr>
          <p:cNvPr id="6" name="Footer Placeholder 5">
            <a:extLst>
              <a:ext uri="{FF2B5EF4-FFF2-40B4-BE49-F238E27FC236}">
                <a16:creationId xmlns:a16="http://schemas.microsoft.com/office/drawing/2014/main" id="{C98B3EF9-44DC-440D-BF7B-0CB03112A2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47AD19-934B-4692-9D3E-E09C671FE78E}"/>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2618034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EC8C2-4CC5-4651-B8B4-C758DC05BD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EABD50-EFB7-4216-B921-F7E665CD44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D56623-C49F-488E-9AFD-CFF5DD0C278C}"/>
              </a:ext>
            </a:extLst>
          </p:cNvPr>
          <p:cNvSpPr>
            <a:spLocks noGrp="1"/>
          </p:cNvSpPr>
          <p:nvPr>
            <p:ph type="dt" sz="half" idx="10"/>
          </p:nvPr>
        </p:nvSpPr>
        <p:spPr/>
        <p:txBody>
          <a:bodyPr/>
          <a:lstStyle/>
          <a:p>
            <a:fld id="{87950F05-B238-485F-9270-439B6F809B6A}" type="datetimeFigureOut">
              <a:rPr lang="en-US" smtClean="0"/>
              <a:t>2/2/2022</a:t>
            </a:fld>
            <a:endParaRPr lang="en-US"/>
          </a:p>
        </p:txBody>
      </p:sp>
      <p:sp>
        <p:nvSpPr>
          <p:cNvPr id="5" name="Footer Placeholder 4">
            <a:extLst>
              <a:ext uri="{FF2B5EF4-FFF2-40B4-BE49-F238E27FC236}">
                <a16:creationId xmlns:a16="http://schemas.microsoft.com/office/drawing/2014/main" id="{59FF379B-879B-45D2-BAC1-2B426D11FF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D42255-760D-4F18-B060-7871295573AE}"/>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7130990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48ED65-462E-4D2F-94F0-EA5488ABAB3D}"/>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DCD573-1642-4C8E-BE74-C8AF2B22EC17}"/>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49993F-F1F0-4B3F-8514-3412B9D8EF4A}"/>
              </a:ext>
            </a:extLst>
          </p:cNvPr>
          <p:cNvSpPr>
            <a:spLocks noGrp="1"/>
          </p:cNvSpPr>
          <p:nvPr>
            <p:ph type="dt" sz="half" idx="10"/>
          </p:nvPr>
        </p:nvSpPr>
        <p:spPr/>
        <p:txBody>
          <a:bodyPr/>
          <a:lstStyle/>
          <a:p>
            <a:fld id="{87950F05-B238-485F-9270-439B6F809B6A}" type="datetimeFigureOut">
              <a:rPr lang="en-US" smtClean="0"/>
              <a:t>2/2/2022</a:t>
            </a:fld>
            <a:endParaRPr lang="en-US"/>
          </a:p>
        </p:txBody>
      </p:sp>
      <p:sp>
        <p:nvSpPr>
          <p:cNvPr id="5" name="Footer Placeholder 4">
            <a:extLst>
              <a:ext uri="{FF2B5EF4-FFF2-40B4-BE49-F238E27FC236}">
                <a16:creationId xmlns:a16="http://schemas.microsoft.com/office/drawing/2014/main" id="{9B5854CF-73F1-4CA6-BE1C-0CA1E68161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3EBA0B-F7FE-4A5E-A285-533431AA9221}"/>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1474878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29448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171450"/>
            <a:ext cx="8153400" cy="74295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23CBCE9-0914-4950-A986-7596C92667F1}" type="datetime1">
              <a:rPr lang="en-US" smtClean="0"/>
              <a:t>2/2/2022</a:t>
            </a:fld>
            <a:endParaRPr lang="en-US"/>
          </a:p>
        </p:txBody>
      </p:sp>
      <p:sp>
        <p:nvSpPr>
          <p:cNvPr id="5" name="Footer Placeholder 4"/>
          <p:cNvSpPr>
            <a:spLocks noGrp="1"/>
          </p:cNvSpPr>
          <p:nvPr>
            <p:ph type="ftr" sz="quarter" idx="11"/>
          </p:nvPr>
        </p:nvSpPr>
        <p:spPr/>
        <p:txBody>
          <a:bodyPr/>
          <a:lstStyle/>
          <a:p>
            <a:r>
              <a:rPr lang="en-US"/>
              <a:t>Lecture Notes for E Alpaydın 2010 Introduction to Machine Learning 2e © The MIT Press (V1.0)</a:t>
            </a:r>
            <a:endParaRPr lang="tr-T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102D144-3790-49B2-A86C-A492FEAD18C0}" type="slidenum">
              <a:rPr lang="tr-TR" smtClean="0"/>
              <a:pPr/>
              <a:t>‹#›</a:t>
            </a:fld>
            <a:endParaRPr lang="tr-TR"/>
          </a:p>
        </p:txBody>
      </p:sp>
      <p:sp>
        <p:nvSpPr>
          <p:cNvPr id="8" name="Content Placeholder 7"/>
          <p:cNvSpPr>
            <a:spLocks noGrp="1"/>
          </p:cNvSpPr>
          <p:nvPr>
            <p:ph sz="quarter" idx="1"/>
          </p:nvPr>
        </p:nvSpPr>
        <p:spPr>
          <a:xfrm>
            <a:off x="612648" y="1200150"/>
            <a:ext cx="8153400" cy="337185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863868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888" y="589431"/>
            <a:ext cx="7886700" cy="2139553"/>
          </a:xfrm>
        </p:spPr>
        <p:txBody>
          <a:bodyPr anchor="b">
            <a:noAutofit/>
          </a:bodyPr>
          <a:lstStyle>
            <a:lvl1pPr algn="ctr">
              <a:defRPr sz="3000" b="1" i="0" baseline="0">
                <a:solidFill>
                  <a:schemeClr val="bg1"/>
                </a:solidFill>
                <a:latin typeface="Segoe UI" panose="020B0502040204020203" pitchFamily="34" charset="0"/>
                <a:cs typeface="Segoe UI" panose="020B0502040204020203" pitchFamily="34" charset="0"/>
              </a:defRPr>
            </a:lvl1pPr>
          </a:lstStyle>
          <a:p>
            <a:r>
              <a:rPr lang="en-US" dirty="0"/>
              <a:t>SECTION HEADER EXAMPLE</a:t>
            </a:r>
          </a:p>
        </p:txBody>
      </p:sp>
      <p:sp>
        <p:nvSpPr>
          <p:cNvPr id="3" name="Text Placeholder 2"/>
          <p:cNvSpPr>
            <a:spLocks noGrp="1"/>
          </p:cNvSpPr>
          <p:nvPr>
            <p:ph type="body" idx="1" hasCustomPrompt="1"/>
          </p:nvPr>
        </p:nvSpPr>
        <p:spPr>
          <a:xfrm>
            <a:off x="623888" y="2756129"/>
            <a:ext cx="7886700" cy="1125140"/>
          </a:xfrm>
        </p:spPr>
        <p:txBody>
          <a:bodyPr>
            <a:noAutofit/>
          </a:bodyPr>
          <a:lstStyle>
            <a:lvl1pPr marL="0" indent="0" algn="ctr">
              <a:buNone/>
              <a:defRPr sz="1350" baseline="0">
                <a:solidFill>
                  <a:schemeClr val="bg2"/>
                </a:solidFill>
                <a:latin typeface="Segoe UI" panose="020B0502040204020203" pitchFamily="34" charset="0"/>
                <a:cs typeface="Segoe UI" panose="020B0502040204020203"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example for mockup purposes</a:t>
            </a:r>
          </a:p>
        </p:txBody>
      </p:sp>
    </p:spTree>
    <p:extLst>
      <p:ext uri="{BB962C8B-B14F-4D97-AF65-F5344CB8AC3E}">
        <p14:creationId xmlns:p14="http://schemas.microsoft.com/office/powerpoint/2010/main" val="751855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hree Pictur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SLIDE TITLE</a:t>
            </a:r>
          </a:p>
        </p:txBody>
      </p:sp>
      <p:sp>
        <p:nvSpPr>
          <p:cNvPr id="8" name="Text Placeholder 2"/>
          <p:cNvSpPr>
            <a:spLocks noGrp="1"/>
          </p:cNvSpPr>
          <p:nvPr>
            <p:ph type="body" idx="13" hasCustomPrompt="1"/>
          </p:nvPr>
        </p:nvSpPr>
        <p:spPr>
          <a:xfrm>
            <a:off x="254524" y="891572"/>
            <a:ext cx="8625525" cy="452277"/>
          </a:xfrm>
        </p:spPr>
        <p:txBody>
          <a:bodyPr>
            <a:normAutofit/>
          </a:bodyPr>
          <a:lstStyle>
            <a:lvl1pPr marL="0" indent="0" algn="ctr">
              <a:buNone/>
              <a:defRPr sz="1650" baseline="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example for mockup purposes</a:t>
            </a:r>
          </a:p>
        </p:txBody>
      </p:sp>
      <p:sp>
        <p:nvSpPr>
          <p:cNvPr id="10" name="Picture Placeholder 2"/>
          <p:cNvSpPr>
            <a:spLocks noGrp="1"/>
          </p:cNvSpPr>
          <p:nvPr>
            <p:ph type="pic" sz="quarter" idx="14" hasCustomPrompt="1"/>
          </p:nvPr>
        </p:nvSpPr>
        <p:spPr>
          <a:xfrm>
            <a:off x="525387" y="1476974"/>
            <a:ext cx="2002506" cy="2002506"/>
          </a:xfrm>
          <a:prstGeom prst="ellipse">
            <a:avLst/>
          </a:prstGeom>
          <a:ln w="50800">
            <a:solidFill>
              <a:schemeClr val="accent1"/>
            </a:solidFill>
          </a:ln>
        </p:spPr>
        <p:txBody>
          <a:bodyPr anchor="ctr">
            <a:normAutofit/>
          </a:bodyPr>
          <a:lstStyle>
            <a:lvl1pPr marL="0" indent="0" algn="ctr">
              <a:buNone/>
              <a:defRPr sz="750">
                <a:solidFill>
                  <a:schemeClr val="accent4"/>
                </a:solidFill>
              </a:defRPr>
            </a:lvl1pPr>
          </a:lstStyle>
          <a:p>
            <a:r>
              <a:rPr lang="en-US" dirty="0"/>
              <a:t>Picture</a:t>
            </a:r>
          </a:p>
        </p:txBody>
      </p:sp>
      <p:sp>
        <p:nvSpPr>
          <p:cNvPr id="11" name="Text Placeholder 2"/>
          <p:cNvSpPr>
            <a:spLocks noGrp="1"/>
          </p:cNvSpPr>
          <p:nvPr>
            <p:ph type="body" idx="1" hasCustomPrompt="1"/>
          </p:nvPr>
        </p:nvSpPr>
        <p:spPr>
          <a:xfrm>
            <a:off x="421718" y="3572544"/>
            <a:ext cx="2249714" cy="271130"/>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350" b="1" i="0" baseline="0">
                <a:solidFill>
                  <a:schemeClr val="accent1"/>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HEADLINE IF NEEDED</a:t>
            </a:r>
          </a:p>
        </p:txBody>
      </p:sp>
      <p:sp>
        <p:nvSpPr>
          <p:cNvPr id="12" name="Text Placeholder 2"/>
          <p:cNvSpPr>
            <a:spLocks noGrp="1"/>
          </p:cNvSpPr>
          <p:nvPr>
            <p:ph type="body" idx="15" hasCustomPrompt="1"/>
          </p:nvPr>
        </p:nvSpPr>
        <p:spPr>
          <a:xfrm>
            <a:off x="421718" y="3835699"/>
            <a:ext cx="2249714" cy="829337"/>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125" b="0" i="0" baseline="0">
                <a:solidFill>
                  <a:schemeClr val="bg2"/>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Example of body copy for today’s agenda template.</a:t>
            </a:r>
          </a:p>
        </p:txBody>
      </p:sp>
      <p:sp>
        <p:nvSpPr>
          <p:cNvPr id="13" name="Picture Placeholder 2"/>
          <p:cNvSpPr>
            <a:spLocks noGrp="1"/>
          </p:cNvSpPr>
          <p:nvPr>
            <p:ph type="pic" sz="quarter" idx="16" hasCustomPrompt="1"/>
          </p:nvPr>
        </p:nvSpPr>
        <p:spPr>
          <a:xfrm>
            <a:off x="3579588" y="1476974"/>
            <a:ext cx="2002506" cy="2002506"/>
          </a:xfrm>
          <a:prstGeom prst="ellipse">
            <a:avLst/>
          </a:prstGeom>
          <a:ln w="50800">
            <a:solidFill>
              <a:schemeClr val="accent1"/>
            </a:solidFill>
          </a:ln>
        </p:spPr>
        <p:txBody>
          <a:bodyPr anchor="ctr">
            <a:normAutofit/>
          </a:bodyPr>
          <a:lstStyle>
            <a:lvl1pPr marL="0" indent="0" algn="ctr">
              <a:buNone/>
              <a:defRPr sz="750">
                <a:solidFill>
                  <a:schemeClr val="accent4"/>
                </a:solidFill>
              </a:defRPr>
            </a:lvl1pPr>
          </a:lstStyle>
          <a:p>
            <a:r>
              <a:rPr lang="en-US" dirty="0"/>
              <a:t>Picture</a:t>
            </a:r>
          </a:p>
        </p:txBody>
      </p:sp>
      <p:sp>
        <p:nvSpPr>
          <p:cNvPr id="14" name="Text Placeholder 2"/>
          <p:cNvSpPr>
            <a:spLocks noGrp="1"/>
          </p:cNvSpPr>
          <p:nvPr>
            <p:ph type="body" idx="17" hasCustomPrompt="1"/>
          </p:nvPr>
        </p:nvSpPr>
        <p:spPr>
          <a:xfrm>
            <a:off x="3475919" y="3572544"/>
            <a:ext cx="2249714" cy="271130"/>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350" b="1" i="0" baseline="0">
                <a:solidFill>
                  <a:schemeClr val="accent1"/>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HEADLINE IF NEEDED</a:t>
            </a:r>
          </a:p>
        </p:txBody>
      </p:sp>
      <p:sp>
        <p:nvSpPr>
          <p:cNvPr id="15" name="Text Placeholder 2"/>
          <p:cNvSpPr>
            <a:spLocks noGrp="1"/>
          </p:cNvSpPr>
          <p:nvPr>
            <p:ph type="body" idx="18" hasCustomPrompt="1"/>
          </p:nvPr>
        </p:nvSpPr>
        <p:spPr>
          <a:xfrm>
            <a:off x="3475919" y="3835699"/>
            <a:ext cx="2249714" cy="829337"/>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125" b="0" i="0" baseline="0">
                <a:solidFill>
                  <a:schemeClr val="bg2"/>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Example of body copy for today’s agenda template.</a:t>
            </a:r>
          </a:p>
        </p:txBody>
      </p:sp>
      <p:sp>
        <p:nvSpPr>
          <p:cNvPr id="16" name="Picture Placeholder 2"/>
          <p:cNvSpPr>
            <a:spLocks noGrp="1"/>
          </p:cNvSpPr>
          <p:nvPr>
            <p:ph type="pic" sz="quarter" idx="19" hasCustomPrompt="1"/>
          </p:nvPr>
        </p:nvSpPr>
        <p:spPr>
          <a:xfrm>
            <a:off x="6593922" y="1476974"/>
            <a:ext cx="2002506" cy="2002506"/>
          </a:xfrm>
          <a:prstGeom prst="ellipse">
            <a:avLst/>
          </a:prstGeom>
          <a:ln w="50800">
            <a:solidFill>
              <a:schemeClr val="accent1"/>
            </a:solidFill>
          </a:ln>
        </p:spPr>
        <p:txBody>
          <a:bodyPr anchor="ctr">
            <a:normAutofit/>
          </a:bodyPr>
          <a:lstStyle>
            <a:lvl1pPr marL="0" indent="0" algn="ctr">
              <a:buNone/>
              <a:defRPr sz="750">
                <a:solidFill>
                  <a:schemeClr val="accent4"/>
                </a:solidFill>
              </a:defRPr>
            </a:lvl1pPr>
          </a:lstStyle>
          <a:p>
            <a:r>
              <a:rPr lang="en-US" dirty="0"/>
              <a:t>Picture</a:t>
            </a:r>
          </a:p>
        </p:txBody>
      </p:sp>
      <p:sp>
        <p:nvSpPr>
          <p:cNvPr id="17" name="Text Placeholder 2"/>
          <p:cNvSpPr>
            <a:spLocks noGrp="1"/>
          </p:cNvSpPr>
          <p:nvPr>
            <p:ph type="body" idx="20" hasCustomPrompt="1"/>
          </p:nvPr>
        </p:nvSpPr>
        <p:spPr>
          <a:xfrm>
            <a:off x="6490253" y="3572544"/>
            <a:ext cx="2249714" cy="271130"/>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350" b="1" i="0" baseline="0">
                <a:solidFill>
                  <a:schemeClr val="accent1"/>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HEADLINE IF NEEDED</a:t>
            </a:r>
          </a:p>
        </p:txBody>
      </p:sp>
      <p:sp>
        <p:nvSpPr>
          <p:cNvPr id="18" name="Text Placeholder 2"/>
          <p:cNvSpPr>
            <a:spLocks noGrp="1"/>
          </p:cNvSpPr>
          <p:nvPr>
            <p:ph type="body" idx="21" hasCustomPrompt="1"/>
          </p:nvPr>
        </p:nvSpPr>
        <p:spPr>
          <a:xfrm>
            <a:off x="6490253" y="3835699"/>
            <a:ext cx="2249714" cy="829337"/>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125" b="0" i="0" baseline="0">
                <a:solidFill>
                  <a:schemeClr val="bg2"/>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Example of body copy for today’s agenda template.</a:t>
            </a:r>
          </a:p>
        </p:txBody>
      </p:sp>
    </p:spTree>
    <p:extLst>
      <p:ext uri="{BB962C8B-B14F-4D97-AF65-F5344CB8AC3E}">
        <p14:creationId xmlns:p14="http://schemas.microsoft.com/office/powerpoint/2010/main" val="848969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Tree>
    <p:extLst>
      <p:ext uri="{BB962C8B-B14F-4D97-AF65-F5344CB8AC3E}">
        <p14:creationId xmlns:p14="http://schemas.microsoft.com/office/powerpoint/2010/main" val="2004050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60" r:id="rId4"/>
    <p:sldLayoutId id="2147483661" r:id="rId5"/>
    <p:sldLayoutId id="2147483662" r:id="rId6"/>
    <p:sldLayoutId id="2147483663" r:id="rId7"/>
    <p:sldLayoutId id="2147483664" r:id="rId8"/>
    <p:sldLayoutId id="2147483665" r:id="rId9"/>
    <p:sldLayoutId id="2147483666" r:id="rId10"/>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66B532-534D-43CD-9E21-A91370CC7DCE}"/>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3FE749-4710-4895-9AF8-9272EC05FB09}"/>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16E505-08F7-4651-827E-F6BAB10ACF9A}"/>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7950F05-B238-485F-9270-439B6F809B6A}" type="datetimeFigureOut">
              <a:rPr lang="en-US" smtClean="0"/>
              <a:t>2/2/2022</a:t>
            </a:fld>
            <a:endParaRPr lang="en-US"/>
          </a:p>
        </p:txBody>
      </p:sp>
      <p:sp>
        <p:nvSpPr>
          <p:cNvPr id="5" name="Footer Placeholder 4">
            <a:extLst>
              <a:ext uri="{FF2B5EF4-FFF2-40B4-BE49-F238E27FC236}">
                <a16:creationId xmlns:a16="http://schemas.microsoft.com/office/drawing/2014/main" id="{8DF8D952-39BD-4EE5-8318-5ADF15BF3895}"/>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E927F87-208B-4391-91CD-6BE8ABAF1564}"/>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0214B6E-649C-4848-8770-6A09EDC4C2D5}" type="slidenum">
              <a:rPr lang="en-US" smtClean="0"/>
              <a:t>‹#›</a:t>
            </a:fld>
            <a:endParaRPr lang="en-US"/>
          </a:p>
        </p:txBody>
      </p:sp>
    </p:spTree>
    <p:extLst>
      <p:ext uri="{BB962C8B-B14F-4D97-AF65-F5344CB8AC3E}">
        <p14:creationId xmlns:p14="http://schemas.microsoft.com/office/powerpoint/2010/main" val="1430858142"/>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onnx/model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colah.github.io/posts/2015-08-Understanding-LSTMs/"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lutzroeder.github.io/netron/" TargetMode="External"/><Relationship Id="rId2" Type="http://schemas.openxmlformats.org/officeDocument/2006/relationships/hyperlink" Target="http://scs.ryerson.ca/~aharley/vis/conv/"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hyperlink" Target="https://uncc.campuslabs.com/courseeval/ce/dsba/6190/u90"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sv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3.png"/><Relationship Id="rId1" Type="http://schemas.openxmlformats.org/officeDocument/2006/relationships/slideLayout" Target="../slideLayouts/slideLayout9.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1.svg"/></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Azure/mmlspark" TargetMode="External"/><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github.com/Azure/mmlspark" TargetMode="Externa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docs.microsoft.com/en-us/azure/machine-learning/service/how-to-deploy-and-where" TargetMode="Externa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hyperlink" Target="http://www.netlib.org/utk/papers/mpi-book/mpi-book.html" TargetMode="External"/><Relationship Id="rId2" Type="http://schemas.openxmlformats.org/officeDocument/2006/relationships/hyperlink" Target="https://www.csm.ornl.gov/pvm/" TargetMode="External"/><Relationship Id="rId1" Type="http://schemas.openxmlformats.org/officeDocument/2006/relationships/slideLayout" Target="../slideLayouts/slideLayout6.xml"/><Relationship Id="rId4" Type="http://schemas.openxmlformats.org/officeDocument/2006/relationships/hyperlink" Target="https://link.springer.com/article/10.1007/s10766-008-0077-2"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hyperlink" Target="https://commons.wikimedia.org/w/index.php?title=File:Colored_neural_network.svg&amp;oldid=279111871" TargetMode="External"/><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hyperlink" Target="https://youtu.be/aircAruvnKk"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www.asimovinstitute.org/neural-network-zoo/"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Deep Learning</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DSBA 6190-U91 | Colby T. Ford, Ph.D.</a:t>
            </a:r>
            <a:endParaRPr dirty="0"/>
          </a:p>
        </p:txBody>
      </p:sp>
      <p:pic>
        <p:nvPicPr>
          <p:cNvPr id="3" name="Picture 2" descr="A close up of a sign&#10;&#10;Description automatically generated">
            <a:extLst>
              <a:ext uri="{FF2B5EF4-FFF2-40B4-BE49-F238E27FC236}">
                <a16:creationId xmlns:a16="http://schemas.microsoft.com/office/drawing/2014/main" id="{DBB79DA9-E528-4E11-A659-9FECE294BE36}"/>
              </a:ext>
            </a:extLst>
          </p:cNvPr>
          <p:cNvPicPr>
            <a:picLocks noChangeAspect="1"/>
          </p:cNvPicPr>
          <p:nvPr/>
        </p:nvPicPr>
        <p:blipFill>
          <a:blip r:embed="rId3">
            <a:biLevel thresh="25000"/>
          </a:blip>
          <a:stretch>
            <a:fillRect/>
          </a:stretch>
        </p:blipFill>
        <p:spPr>
          <a:xfrm>
            <a:off x="422233" y="3151559"/>
            <a:ext cx="1728167" cy="132859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230E1-49BB-4B9C-9F91-0EF6618255D4}"/>
              </a:ext>
            </a:extLst>
          </p:cNvPr>
          <p:cNvSpPr>
            <a:spLocks noGrp="1"/>
          </p:cNvSpPr>
          <p:nvPr>
            <p:ph type="title"/>
          </p:nvPr>
        </p:nvSpPr>
        <p:spPr/>
        <p:txBody>
          <a:bodyPr/>
          <a:lstStyle/>
          <a:p>
            <a:r>
              <a:rPr lang="en-US" dirty="0"/>
              <a:t>ONNX</a:t>
            </a:r>
          </a:p>
        </p:txBody>
      </p:sp>
      <p:sp>
        <p:nvSpPr>
          <p:cNvPr id="3" name="Text Placeholder 2">
            <a:extLst>
              <a:ext uri="{FF2B5EF4-FFF2-40B4-BE49-F238E27FC236}">
                <a16:creationId xmlns:a16="http://schemas.microsoft.com/office/drawing/2014/main" id="{C0E1D301-8BCB-4C20-9CB8-F7A28E878FB0}"/>
              </a:ext>
            </a:extLst>
          </p:cNvPr>
          <p:cNvSpPr>
            <a:spLocks noGrp="1"/>
          </p:cNvSpPr>
          <p:nvPr>
            <p:ph type="body" idx="1"/>
          </p:nvPr>
        </p:nvSpPr>
        <p:spPr>
          <a:xfrm>
            <a:off x="319500" y="1846804"/>
            <a:ext cx="3388900" cy="2806200"/>
          </a:xfrm>
        </p:spPr>
        <p:txBody>
          <a:bodyPr/>
          <a:lstStyle/>
          <a:p>
            <a:pPr>
              <a:spcBef>
                <a:spcPts val="600"/>
              </a:spcBef>
            </a:pPr>
            <a:r>
              <a:rPr lang="en-US" dirty="0"/>
              <a:t>Open Neural Network Exchange</a:t>
            </a:r>
          </a:p>
          <a:p>
            <a:pPr lvl="1">
              <a:spcBef>
                <a:spcPts val="600"/>
              </a:spcBef>
            </a:pPr>
            <a:r>
              <a:rPr lang="en-US" dirty="0"/>
              <a:t>An open-source, standardized format for describing neural network models  [*.</a:t>
            </a:r>
            <a:r>
              <a:rPr lang="en-US" dirty="0" err="1"/>
              <a:t>onnx</a:t>
            </a:r>
            <a:r>
              <a:rPr lang="en-US" dirty="0"/>
              <a:t>]</a:t>
            </a:r>
          </a:p>
          <a:p>
            <a:pPr lvl="1">
              <a:spcBef>
                <a:spcPts val="600"/>
              </a:spcBef>
            </a:pPr>
            <a:r>
              <a:rPr lang="en-US" dirty="0"/>
              <a:t>Helps in usability when the model object is framework-agnostic</a:t>
            </a:r>
          </a:p>
          <a:p>
            <a:pPr lvl="1">
              <a:spcBef>
                <a:spcPts val="600"/>
              </a:spcBef>
            </a:pPr>
            <a:r>
              <a:rPr lang="en-US" dirty="0">
                <a:hlinkClick r:id="rId2"/>
              </a:rPr>
              <a:t>Model Zoo</a:t>
            </a:r>
            <a:r>
              <a:rPr lang="en-US" dirty="0"/>
              <a:t>: a place to publish your trained model for open, external use</a:t>
            </a:r>
          </a:p>
        </p:txBody>
      </p:sp>
      <p:pic>
        <p:nvPicPr>
          <p:cNvPr id="5122" name="Picture 2" descr="ONNX logo main.png">
            <a:extLst>
              <a:ext uri="{FF2B5EF4-FFF2-40B4-BE49-F238E27FC236}">
                <a16:creationId xmlns:a16="http://schemas.microsoft.com/office/drawing/2014/main" id="{3950371F-4069-4D6C-B663-086EF6784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100" y="2086511"/>
            <a:ext cx="3771900" cy="970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205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9DB8B-4217-401E-B3E1-03DC0A6FA32D}"/>
              </a:ext>
            </a:extLst>
          </p:cNvPr>
          <p:cNvSpPr>
            <a:spLocks noGrp="1"/>
          </p:cNvSpPr>
          <p:nvPr>
            <p:ph type="title"/>
          </p:nvPr>
        </p:nvSpPr>
        <p:spPr/>
        <p:txBody>
          <a:bodyPr/>
          <a:lstStyle/>
          <a:p>
            <a:r>
              <a:rPr lang="en-US" dirty="0"/>
              <a:t>Types of Processors</a:t>
            </a:r>
            <a:br>
              <a:rPr lang="en-US" dirty="0"/>
            </a:br>
            <a:r>
              <a:rPr lang="en-US" sz="2000" b="0" dirty="0"/>
              <a:t>(Well, the ones relevant to ML/DL/AI)</a:t>
            </a:r>
            <a:endParaRPr lang="en-US" b="0" dirty="0"/>
          </a:p>
        </p:txBody>
      </p:sp>
      <p:graphicFrame>
        <p:nvGraphicFramePr>
          <p:cNvPr id="6" name="Diagram 5">
            <a:extLst>
              <a:ext uri="{FF2B5EF4-FFF2-40B4-BE49-F238E27FC236}">
                <a16:creationId xmlns:a16="http://schemas.microsoft.com/office/drawing/2014/main" id="{B354311A-D19F-4E09-AB38-A36FDBEA6015}"/>
              </a:ext>
            </a:extLst>
          </p:cNvPr>
          <p:cNvGraphicFramePr/>
          <p:nvPr>
            <p:extLst>
              <p:ext uri="{D42A27DB-BD31-4B8C-83A1-F6EECF244321}">
                <p14:modId xmlns:p14="http://schemas.microsoft.com/office/powerpoint/2010/main" val="2236246778"/>
              </p:ext>
            </p:extLst>
          </p:nvPr>
        </p:nvGraphicFramePr>
        <p:xfrm>
          <a:off x="495300" y="1568450"/>
          <a:ext cx="8226550" cy="269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1283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s://upload.wikimedia.org/wikipedia/commons/5/59/CUDA_processing_flow_%28En%29.PNG">
            <a:extLst>
              <a:ext uri="{FF2B5EF4-FFF2-40B4-BE49-F238E27FC236}">
                <a16:creationId xmlns:a16="http://schemas.microsoft.com/office/drawing/2014/main" id="{9D06C00A-1D1C-4EA6-BE28-6B6DF5550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68" y="1565955"/>
            <a:ext cx="2777312" cy="26845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D6F52AF-C6D0-4D0A-A837-4FF557930B16}"/>
              </a:ext>
            </a:extLst>
          </p:cNvPr>
          <p:cNvSpPr>
            <a:spLocks noGrp="1"/>
          </p:cNvSpPr>
          <p:nvPr>
            <p:ph type="title"/>
          </p:nvPr>
        </p:nvSpPr>
        <p:spPr/>
        <p:txBody>
          <a:bodyPr/>
          <a:lstStyle/>
          <a:p>
            <a:r>
              <a:rPr lang="en-US" dirty="0"/>
              <a:t>CUDA and OpenCL</a:t>
            </a:r>
          </a:p>
        </p:txBody>
      </p:sp>
      <p:sp>
        <p:nvSpPr>
          <p:cNvPr id="4" name="Text Placeholder 3">
            <a:extLst>
              <a:ext uri="{FF2B5EF4-FFF2-40B4-BE49-F238E27FC236}">
                <a16:creationId xmlns:a16="http://schemas.microsoft.com/office/drawing/2014/main" id="{6A9B8313-F03B-4708-8338-2626990E1508}"/>
              </a:ext>
            </a:extLst>
          </p:cNvPr>
          <p:cNvSpPr>
            <a:spLocks noGrp="1"/>
          </p:cNvSpPr>
          <p:nvPr>
            <p:ph type="body" idx="1"/>
          </p:nvPr>
        </p:nvSpPr>
        <p:spPr/>
        <p:txBody>
          <a:bodyPr/>
          <a:lstStyle/>
          <a:p>
            <a:r>
              <a:rPr lang="en-US" dirty="0"/>
              <a:t>CUDA</a:t>
            </a:r>
          </a:p>
          <a:p>
            <a:pPr lvl="1"/>
            <a:r>
              <a:rPr lang="en-US" dirty="0"/>
              <a:t>Developed by Nvidia</a:t>
            </a:r>
          </a:p>
          <a:p>
            <a:pPr lvl="1"/>
            <a:r>
              <a:rPr lang="en-US" dirty="0"/>
              <a:t>For use on Nvidia or CUDA-enable GPUs</a:t>
            </a:r>
          </a:p>
          <a:p>
            <a:pPr lvl="1"/>
            <a:r>
              <a:rPr lang="en-US" dirty="0"/>
              <a:t>Parallelized functionality for linear algebra, sparse matrices, Fourier transforms, random numbers, solvers, graph processing, and more.</a:t>
            </a:r>
          </a:p>
        </p:txBody>
      </p:sp>
      <p:sp>
        <p:nvSpPr>
          <p:cNvPr id="5" name="Text Placeholder 4">
            <a:extLst>
              <a:ext uri="{FF2B5EF4-FFF2-40B4-BE49-F238E27FC236}">
                <a16:creationId xmlns:a16="http://schemas.microsoft.com/office/drawing/2014/main" id="{C9007275-60F5-43B1-9CB5-53F0EDD3C562}"/>
              </a:ext>
            </a:extLst>
          </p:cNvPr>
          <p:cNvSpPr>
            <a:spLocks noGrp="1"/>
          </p:cNvSpPr>
          <p:nvPr>
            <p:ph type="body" idx="2"/>
          </p:nvPr>
        </p:nvSpPr>
        <p:spPr/>
        <p:txBody>
          <a:bodyPr/>
          <a:lstStyle/>
          <a:p>
            <a:r>
              <a:rPr lang="en-US" dirty="0"/>
              <a:t>OpenCL</a:t>
            </a:r>
          </a:p>
          <a:p>
            <a:pPr lvl="1"/>
            <a:r>
              <a:rPr lang="en-US" dirty="0"/>
              <a:t>Originally developed by Apple, maintained by the </a:t>
            </a:r>
            <a:r>
              <a:rPr lang="en-US" dirty="0" err="1"/>
              <a:t>Khronos</a:t>
            </a:r>
            <a:r>
              <a:rPr lang="en-US" dirty="0"/>
              <a:t> Group</a:t>
            </a:r>
          </a:p>
          <a:p>
            <a:pPr lvl="1"/>
            <a:r>
              <a:rPr lang="en-US" dirty="0"/>
              <a:t>For use in CPUs, GPUs, and FPGAs (for a variety of vendors)</a:t>
            </a:r>
          </a:p>
          <a:p>
            <a:pPr lvl="1"/>
            <a:r>
              <a:rPr lang="en-US" dirty="0"/>
              <a:t>Parallelized functionality for matrix algebra, vectors (especially images)</a:t>
            </a:r>
          </a:p>
        </p:txBody>
      </p:sp>
      <p:pic>
        <p:nvPicPr>
          <p:cNvPr id="6146" name="Picture 2" descr="Nvidia CUDA Logo.jpg">
            <a:extLst>
              <a:ext uri="{FF2B5EF4-FFF2-40B4-BE49-F238E27FC236}">
                <a16:creationId xmlns:a16="http://schemas.microsoft.com/office/drawing/2014/main" id="{FFA069B4-4D99-45D7-A0A8-EB770FACC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300" y="1245575"/>
            <a:ext cx="1291690" cy="7826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OpenCL logo">
            <a:extLst>
              <a:ext uri="{FF2B5EF4-FFF2-40B4-BE49-F238E27FC236}">
                <a16:creationId xmlns:a16="http://schemas.microsoft.com/office/drawing/2014/main" id="{847A90FF-3321-45AF-AEAB-5118D0855F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4744" y="857985"/>
            <a:ext cx="1098056" cy="10980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51C4559-C864-46EC-8928-43B75BD8103B}"/>
              </a:ext>
            </a:extLst>
          </p:cNvPr>
          <p:cNvSpPr/>
          <p:nvPr/>
        </p:nvSpPr>
        <p:spPr>
          <a:xfrm>
            <a:off x="424674" y="4287189"/>
            <a:ext cx="2120900" cy="307777"/>
          </a:xfrm>
          <a:prstGeom prst="rect">
            <a:avLst/>
          </a:prstGeom>
        </p:spPr>
        <p:txBody>
          <a:bodyPr wrap="square">
            <a:spAutoFit/>
          </a:bodyPr>
          <a:lstStyle/>
          <a:p>
            <a:r>
              <a:rPr lang="en-US" sz="700" dirty="0"/>
              <a:t>CUDA Processing Flow by </a:t>
            </a:r>
            <a:r>
              <a:rPr lang="en-US" sz="700" dirty="0" err="1"/>
              <a:t>Tosaka</a:t>
            </a:r>
            <a:r>
              <a:rPr lang="en-US" sz="700" dirty="0"/>
              <a:t> [CC BY 3.0 (https://creativecommons.org/licenses/by/3.0)]</a:t>
            </a:r>
          </a:p>
        </p:txBody>
      </p:sp>
    </p:spTree>
    <p:extLst>
      <p:ext uri="{BB962C8B-B14F-4D97-AF65-F5344CB8AC3E}">
        <p14:creationId xmlns:p14="http://schemas.microsoft.com/office/powerpoint/2010/main" val="1620003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9D18-84D1-4182-8126-16FF9AB9997B}"/>
              </a:ext>
            </a:extLst>
          </p:cNvPr>
          <p:cNvSpPr>
            <a:spLocks noGrp="1"/>
          </p:cNvSpPr>
          <p:nvPr>
            <p:ph type="title"/>
          </p:nvPr>
        </p:nvSpPr>
        <p:spPr/>
        <p:txBody>
          <a:bodyPr/>
          <a:lstStyle/>
          <a:p>
            <a:r>
              <a:rPr lang="en-US" dirty="0" err="1">
                <a:solidFill>
                  <a:schemeClr val="accent5">
                    <a:lumMod val="50000"/>
                  </a:schemeClr>
                </a:solidFill>
              </a:rPr>
              <a:t>Keras</a:t>
            </a:r>
            <a:r>
              <a:rPr lang="en-US" dirty="0"/>
              <a:t> Model Walkthrough</a:t>
            </a:r>
          </a:p>
        </p:txBody>
      </p:sp>
      <p:sp>
        <p:nvSpPr>
          <p:cNvPr id="3" name="Subtitle 2">
            <a:extLst>
              <a:ext uri="{FF2B5EF4-FFF2-40B4-BE49-F238E27FC236}">
                <a16:creationId xmlns:a16="http://schemas.microsoft.com/office/drawing/2014/main" id="{8D2A8ABF-4FD7-48E0-9213-F78F02E46B5A}"/>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A6122A00-8953-4DF5-B444-750C42D574B8}"/>
              </a:ext>
            </a:extLst>
          </p:cNvPr>
          <p:cNvSpPr>
            <a:spLocks noGrp="1"/>
          </p:cNvSpPr>
          <p:nvPr>
            <p:ph type="body" idx="2"/>
          </p:nvPr>
        </p:nvSpPr>
        <p:spPr/>
        <p:txBody>
          <a:bodyPr/>
          <a:lstStyle/>
          <a:p>
            <a:r>
              <a:rPr lang="en-US" dirty="0"/>
              <a:t>IMDB Dataset</a:t>
            </a:r>
          </a:p>
          <a:p>
            <a:r>
              <a:rPr lang="en-US" dirty="0"/>
              <a:t>Models and Compiling</a:t>
            </a:r>
          </a:p>
          <a:p>
            <a:r>
              <a:rPr lang="en-US" dirty="0"/>
              <a:t>Layers</a:t>
            </a:r>
          </a:p>
          <a:p>
            <a:r>
              <a:rPr lang="en-US" dirty="0"/>
              <a:t>Fit, Save, and Show</a:t>
            </a:r>
          </a:p>
          <a:p>
            <a:endParaRPr lang="en-US" dirty="0"/>
          </a:p>
        </p:txBody>
      </p:sp>
    </p:spTree>
    <p:extLst>
      <p:ext uri="{BB962C8B-B14F-4D97-AF65-F5344CB8AC3E}">
        <p14:creationId xmlns:p14="http://schemas.microsoft.com/office/powerpoint/2010/main" val="3013990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3A541-8DEE-4CCE-A0C3-AAE937B92BA2}"/>
              </a:ext>
            </a:extLst>
          </p:cNvPr>
          <p:cNvSpPr>
            <a:spLocks noGrp="1"/>
          </p:cNvSpPr>
          <p:nvPr>
            <p:ph type="title"/>
          </p:nvPr>
        </p:nvSpPr>
        <p:spPr>
          <a:xfrm>
            <a:off x="319500" y="490496"/>
            <a:ext cx="2808000" cy="677904"/>
          </a:xfrm>
        </p:spPr>
        <p:txBody>
          <a:bodyPr/>
          <a:lstStyle/>
          <a:p>
            <a:r>
              <a:rPr lang="en-US" dirty="0"/>
              <a:t>IMDB Dataset</a:t>
            </a:r>
          </a:p>
        </p:txBody>
      </p:sp>
      <p:sp>
        <p:nvSpPr>
          <p:cNvPr id="3" name="Text Placeholder 2">
            <a:extLst>
              <a:ext uri="{FF2B5EF4-FFF2-40B4-BE49-F238E27FC236}">
                <a16:creationId xmlns:a16="http://schemas.microsoft.com/office/drawing/2014/main" id="{564292F0-5096-4FC8-BDCD-D7840AF579A8}"/>
              </a:ext>
            </a:extLst>
          </p:cNvPr>
          <p:cNvSpPr>
            <a:spLocks noGrp="1"/>
          </p:cNvSpPr>
          <p:nvPr>
            <p:ph type="body" idx="1"/>
          </p:nvPr>
        </p:nvSpPr>
        <p:spPr>
          <a:xfrm>
            <a:off x="319500" y="1168400"/>
            <a:ext cx="2808000" cy="3484604"/>
          </a:xfrm>
        </p:spPr>
        <p:txBody>
          <a:bodyPr/>
          <a:lstStyle/>
          <a:p>
            <a:pPr marL="152400" indent="0">
              <a:buNone/>
            </a:pPr>
            <a:r>
              <a:rPr lang="en-US" dirty="0"/>
              <a:t>Dataset of 25,000 movies reviews from IMDB, labeled by sentiment (positive/negative). Reviews have been preprocessed, and each review is encoded as a sequence of word indexes (integers).</a:t>
            </a:r>
          </a:p>
          <a:p>
            <a:pPr marL="152400" indent="0">
              <a:buNone/>
            </a:pPr>
            <a:endParaRPr lang="en-US" dirty="0"/>
          </a:p>
          <a:p>
            <a:pPr marL="152400" indent="0">
              <a:buNone/>
            </a:pPr>
            <a:r>
              <a:rPr lang="en-US" dirty="0"/>
              <a:t>For convenience, words are indexed by overall frequency in the dataset, so that for instance the integer "3" encodes the 3rd most frequent word in the data. This allows for quick filtering operations such as: "only consider the top 10,000 most common words, but eliminate the top 20 most common words".</a:t>
            </a:r>
          </a:p>
        </p:txBody>
      </p:sp>
      <p:pic>
        <p:nvPicPr>
          <p:cNvPr id="4" name="Picture 3">
            <a:extLst>
              <a:ext uri="{FF2B5EF4-FFF2-40B4-BE49-F238E27FC236}">
                <a16:creationId xmlns:a16="http://schemas.microsoft.com/office/drawing/2014/main" id="{27AB3C07-82C1-4B55-B989-200FCD8E8224}"/>
              </a:ext>
            </a:extLst>
          </p:cNvPr>
          <p:cNvPicPr>
            <a:picLocks noChangeAspect="1"/>
          </p:cNvPicPr>
          <p:nvPr/>
        </p:nvPicPr>
        <p:blipFill>
          <a:blip r:embed="rId2"/>
          <a:stretch>
            <a:fillRect/>
          </a:stretch>
        </p:blipFill>
        <p:spPr>
          <a:xfrm>
            <a:off x="3597268" y="1351281"/>
            <a:ext cx="4997464" cy="2440938"/>
          </a:xfrm>
          <a:prstGeom prst="rect">
            <a:avLst/>
          </a:prstGeom>
        </p:spPr>
      </p:pic>
    </p:spTree>
    <p:extLst>
      <p:ext uri="{BB962C8B-B14F-4D97-AF65-F5344CB8AC3E}">
        <p14:creationId xmlns:p14="http://schemas.microsoft.com/office/powerpoint/2010/main" val="3006790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2ECF3-C2F6-470C-B4F4-7F20C04BCD16}"/>
              </a:ext>
            </a:extLst>
          </p:cNvPr>
          <p:cNvSpPr>
            <a:spLocks noGrp="1"/>
          </p:cNvSpPr>
          <p:nvPr>
            <p:ph type="title"/>
          </p:nvPr>
        </p:nvSpPr>
        <p:spPr/>
        <p:txBody>
          <a:bodyPr/>
          <a:lstStyle/>
          <a:p>
            <a:r>
              <a:rPr lang="en-US" dirty="0"/>
              <a:t>Models and Compiling</a:t>
            </a:r>
          </a:p>
        </p:txBody>
      </p:sp>
      <p:sp>
        <p:nvSpPr>
          <p:cNvPr id="3" name="Text Placeholder 2">
            <a:extLst>
              <a:ext uri="{FF2B5EF4-FFF2-40B4-BE49-F238E27FC236}">
                <a16:creationId xmlns:a16="http://schemas.microsoft.com/office/drawing/2014/main" id="{E4BDE454-1D7D-428D-9C3F-9E68CD74142E}"/>
              </a:ext>
            </a:extLst>
          </p:cNvPr>
          <p:cNvSpPr>
            <a:spLocks noGrp="1"/>
          </p:cNvSpPr>
          <p:nvPr>
            <p:ph type="body" idx="1"/>
          </p:nvPr>
        </p:nvSpPr>
        <p:spPr>
          <a:xfrm>
            <a:off x="254000" y="1602675"/>
            <a:ext cx="3403600" cy="3002400"/>
          </a:xfrm>
        </p:spPr>
        <p:txBody>
          <a:bodyPr/>
          <a:lstStyle/>
          <a:p>
            <a:r>
              <a:rPr lang="en-US" dirty="0"/>
              <a:t>Sequential – a linear stack of layers. Specify input shape and then add layers</a:t>
            </a:r>
          </a:p>
          <a:p>
            <a:pPr marL="152400" indent="0">
              <a:buNone/>
            </a:pPr>
            <a:endParaRPr lang="en-US" dirty="0"/>
          </a:p>
          <a:p>
            <a:pPr marL="152400" indent="0">
              <a:buNone/>
            </a:pPr>
            <a:r>
              <a:rPr lang="en-US" sz="1100" dirty="0">
                <a:latin typeface="Consolas" panose="020B0609020204030204" pitchFamily="49" charset="0"/>
              </a:rPr>
              <a:t>model = Sequential()</a:t>
            </a:r>
          </a:p>
          <a:p>
            <a:pPr marL="152400" indent="0">
              <a:buNone/>
            </a:pPr>
            <a:r>
              <a:rPr lang="en-US" sz="1100" dirty="0" err="1">
                <a:latin typeface="Consolas" panose="020B0609020204030204" pitchFamily="49" charset="0"/>
              </a:rPr>
              <a:t>model.add</a:t>
            </a:r>
            <a:r>
              <a:rPr lang="en-US" sz="1100" dirty="0">
                <a:latin typeface="Consolas" panose="020B0609020204030204" pitchFamily="49" charset="0"/>
              </a:rPr>
              <a:t>(Dense(32, </a:t>
            </a:r>
            <a:r>
              <a:rPr lang="en-US" sz="1100" dirty="0" err="1">
                <a:latin typeface="Consolas" panose="020B0609020204030204" pitchFamily="49" charset="0"/>
              </a:rPr>
              <a:t>input_shape</a:t>
            </a:r>
            <a:r>
              <a:rPr lang="en-US" sz="1100" dirty="0">
                <a:latin typeface="Consolas" panose="020B0609020204030204" pitchFamily="49" charset="0"/>
              </a:rPr>
              <a:t>=(16,)))</a:t>
            </a:r>
          </a:p>
          <a:p>
            <a:pPr marL="152400" indent="0">
              <a:buNone/>
            </a:pPr>
            <a:r>
              <a:rPr lang="en-US" sz="1100" dirty="0" err="1">
                <a:latin typeface="Consolas" panose="020B0609020204030204" pitchFamily="49" charset="0"/>
              </a:rPr>
              <a:t>model.add</a:t>
            </a:r>
            <a:r>
              <a:rPr lang="en-US" sz="1100" dirty="0">
                <a:latin typeface="Consolas" panose="020B0609020204030204" pitchFamily="49" charset="0"/>
              </a:rPr>
              <a:t>(Conv2D(64, (3,3), activation…)</a:t>
            </a:r>
          </a:p>
          <a:p>
            <a:pPr marL="152400" indent="0">
              <a:buNone/>
            </a:pPr>
            <a:endParaRPr lang="en-US" sz="1100" dirty="0">
              <a:latin typeface="Consolas" panose="020B0609020204030204" pitchFamily="49" charset="0"/>
            </a:endParaRPr>
          </a:p>
        </p:txBody>
      </p:sp>
      <p:sp>
        <p:nvSpPr>
          <p:cNvPr id="4" name="Text Placeholder 3">
            <a:extLst>
              <a:ext uri="{FF2B5EF4-FFF2-40B4-BE49-F238E27FC236}">
                <a16:creationId xmlns:a16="http://schemas.microsoft.com/office/drawing/2014/main" id="{2EFB6DB1-FEE7-4ECF-9AD5-BD3ED077B189}"/>
              </a:ext>
            </a:extLst>
          </p:cNvPr>
          <p:cNvSpPr>
            <a:spLocks noGrp="1"/>
          </p:cNvSpPr>
          <p:nvPr>
            <p:ph type="body" idx="2"/>
          </p:nvPr>
        </p:nvSpPr>
        <p:spPr>
          <a:xfrm>
            <a:off x="3657600" y="1602675"/>
            <a:ext cx="5064372" cy="3002400"/>
          </a:xfrm>
        </p:spPr>
        <p:txBody>
          <a:bodyPr/>
          <a:lstStyle/>
          <a:p>
            <a:pPr>
              <a:lnSpc>
                <a:spcPct val="100000"/>
              </a:lnSpc>
            </a:pPr>
            <a:r>
              <a:rPr lang="en-US" dirty="0"/>
              <a:t>Compiling – set up the performance settings of the model.</a:t>
            </a:r>
          </a:p>
          <a:p>
            <a:pPr>
              <a:lnSpc>
                <a:spcPct val="100000"/>
              </a:lnSpc>
            </a:pPr>
            <a:r>
              <a:rPr lang="en-US" dirty="0"/>
              <a:t>Optimizer:</a:t>
            </a:r>
          </a:p>
          <a:p>
            <a:pPr lvl="1">
              <a:lnSpc>
                <a:spcPct val="100000"/>
              </a:lnSpc>
              <a:spcBef>
                <a:spcPts val="0"/>
              </a:spcBef>
            </a:pPr>
            <a:r>
              <a:rPr lang="en-US" dirty="0"/>
              <a:t>Stochastic gradient descent, </a:t>
            </a:r>
            <a:r>
              <a:rPr lang="en-US" dirty="0" err="1"/>
              <a:t>RMSprop</a:t>
            </a:r>
            <a:endParaRPr lang="en-US" dirty="0"/>
          </a:p>
          <a:p>
            <a:pPr lvl="1">
              <a:lnSpc>
                <a:spcPct val="100000"/>
              </a:lnSpc>
              <a:spcBef>
                <a:spcPts val="0"/>
              </a:spcBef>
            </a:pPr>
            <a:r>
              <a:rPr lang="en-US" dirty="0" err="1"/>
              <a:t>Adagrad</a:t>
            </a:r>
            <a:r>
              <a:rPr lang="en-US" dirty="0"/>
              <a:t>, </a:t>
            </a:r>
            <a:r>
              <a:rPr lang="en-US" dirty="0" err="1"/>
              <a:t>Adadelta</a:t>
            </a:r>
            <a:r>
              <a:rPr lang="en-US" dirty="0"/>
              <a:t>, </a:t>
            </a:r>
            <a:r>
              <a:rPr lang="en-US" dirty="0" err="1"/>
              <a:t>Adamax</a:t>
            </a:r>
            <a:endParaRPr lang="en-US" dirty="0"/>
          </a:p>
          <a:p>
            <a:pPr lvl="1">
              <a:lnSpc>
                <a:spcPct val="100000"/>
              </a:lnSpc>
              <a:spcBef>
                <a:spcPts val="0"/>
              </a:spcBef>
            </a:pPr>
            <a:r>
              <a:rPr lang="en-US" dirty="0"/>
              <a:t>Adam, </a:t>
            </a:r>
            <a:r>
              <a:rPr lang="en-US" dirty="0" err="1"/>
              <a:t>Nadam</a:t>
            </a:r>
            <a:endParaRPr lang="en-US" dirty="0"/>
          </a:p>
          <a:p>
            <a:pPr>
              <a:lnSpc>
                <a:spcPct val="100000"/>
              </a:lnSpc>
            </a:pPr>
            <a:r>
              <a:rPr lang="en-US" dirty="0"/>
              <a:t>Loss Function:</a:t>
            </a:r>
          </a:p>
          <a:p>
            <a:pPr lvl="1">
              <a:lnSpc>
                <a:spcPct val="100000"/>
              </a:lnSpc>
              <a:spcBef>
                <a:spcPts val="0"/>
              </a:spcBef>
            </a:pPr>
            <a:r>
              <a:rPr lang="en-US" dirty="0"/>
              <a:t>Mean squared error, mean absolute error, mean absolute percentage error, mean squared logarithmic error</a:t>
            </a:r>
          </a:p>
          <a:p>
            <a:pPr lvl="1">
              <a:lnSpc>
                <a:spcPct val="100000"/>
              </a:lnSpc>
              <a:spcBef>
                <a:spcPts val="0"/>
              </a:spcBef>
            </a:pPr>
            <a:r>
              <a:rPr lang="en-US" dirty="0"/>
              <a:t>Hinge, squared hinge</a:t>
            </a:r>
          </a:p>
          <a:p>
            <a:pPr lvl="1">
              <a:lnSpc>
                <a:spcPct val="100000"/>
              </a:lnSpc>
              <a:spcBef>
                <a:spcPts val="0"/>
              </a:spcBef>
            </a:pPr>
            <a:r>
              <a:rPr lang="en-US" dirty="0" err="1"/>
              <a:t>Kullback-Leibler</a:t>
            </a:r>
            <a:r>
              <a:rPr lang="en-US" dirty="0"/>
              <a:t> divergence</a:t>
            </a:r>
          </a:p>
          <a:p>
            <a:pPr lvl="1">
              <a:lnSpc>
                <a:spcPct val="100000"/>
              </a:lnSpc>
              <a:spcBef>
                <a:spcPts val="0"/>
              </a:spcBef>
            </a:pPr>
            <a:r>
              <a:rPr lang="en-US" dirty="0" err="1"/>
              <a:t>Logcosh</a:t>
            </a:r>
            <a:r>
              <a:rPr lang="en-US" dirty="0"/>
              <a:t>, cosine proximity</a:t>
            </a:r>
          </a:p>
          <a:p>
            <a:pPr lvl="1">
              <a:lnSpc>
                <a:spcPct val="100000"/>
              </a:lnSpc>
              <a:spcBef>
                <a:spcPts val="0"/>
              </a:spcBef>
            </a:pPr>
            <a:r>
              <a:rPr lang="en-US" dirty="0"/>
              <a:t>Cross entropy</a:t>
            </a:r>
          </a:p>
          <a:p>
            <a:pPr>
              <a:lnSpc>
                <a:spcPct val="100000"/>
              </a:lnSpc>
            </a:pPr>
            <a:r>
              <a:rPr lang="en-US" dirty="0"/>
              <a:t>Other Metrics:</a:t>
            </a:r>
          </a:p>
          <a:p>
            <a:pPr lvl="1">
              <a:lnSpc>
                <a:spcPct val="100000"/>
              </a:lnSpc>
              <a:spcBef>
                <a:spcPts val="0"/>
              </a:spcBef>
            </a:pPr>
            <a:r>
              <a:rPr lang="en-US" dirty="0"/>
              <a:t>Accuracy</a:t>
            </a:r>
          </a:p>
        </p:txBody>
      </p:sp>
      <p:sp>
        <p:nvSpPr>
          <p:cNvPr id="5" name="Rectangle 4">
            <a:extLst>
              <a:ext uri="{FF2B5EF4-FFF2-40B4-BE49-F238E27FC236}">
                <a16:creationId xmlns:a16="http://schemas.microsoft.com/office/drawing/2014/main" id="{25E8FBAE-03E8-42F8-BFD8-4531EAF77A87}"/>
              </a:ext>
            </a:extLst>
          </p:cNvPr>
          <p:cNvSpPr/>
          <p:nvPr/>
        </p:nvSpPr>
        <p:spPr>
          <a:xfrm>
            <a:off x="6305338" y="4002822"/>
            <a:ext cx="1816523" cy="307777"/>
          </a:xfrm>
          <a:prstGeom prst="rect">
            <a:avLst/>
          </a:prstGeom>
        </p:spPr>
        <p:txBody>
          <a:bodyPr wrap="none">
            <a:spAutoFit/>
          </a:bodyPr>
          <a:lstStyle/>
          <a:p>
            <a:pPr marL="139700"/>
            <a:r>
              <a:rPr lang="en-US" dirty="0" err="1">
                <a:latin typeface="Consolas" panose="020B0609020204030204" pitchFamily="49" charset="0"/>
              </a:rPr>
              <a:t>model.compile</a:t>
            </a:r>
            <a:r>
              <a:rPr lang="en-US" dirty="0">
                <a:latin typeface="Consolas" panose="020B0609020204030204" pitchFamily="49" charset="0"/>
              </a:rPr>
              <a:t>()</a:t>
            </a:r>
          </a:p>
        </p:txBody>
      </p:sp>
    </p:spTree>
    <p:extLst>
      <p:ext uri="{BB962C8B-B14F-4D97-AF65-F5344CB8AC3E}">
        <p14:creationId xmlns:p14="http://schemas.microsoft.com/office/powerpoint/2010/main" val="3893721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343FC-8472-4122-9381-EC3FCDD39ED4}"/>
              </a:ext>
            </a:extLst>
          </p:cNvPr>
          <p:cNvSpPr>
            <a:spLocks noGrp="1"/>
          </p:cNvSpPr>
          <p:nvPr>
            <p:ph type="title"/>
          </p:nvPr>
        </p:nvSpPr>
        <p:spPr>
          <a:xfrm>
            <a:off x="319500" y="490496"/>
            <a:ext cx="2808000" cy="627104"/>
          </a:xfrm>
        </p:spPr>
        <p:txBody>
          <a:bodyPr/>
          <a:lstStyle/>
          <a:p>
            <a:r>
              <a:rPr lang="en-US" dirty="0"/>
              <a:t>Layers</a:t>
            </a:r>
          </a:p>
        </p:txBody>
      </p:sp>
      <p:sp>
        <p:nvSpPr>
          <p:cNvPr id="3" name="Text Placeholder 2">
            <a:extLst>
              <a:ext uri="{FF2B5EF4-FFF2-40B4-BE49-F238E27FC236}">
                <a16:creationId xmlns:a16="http://schemas.microsoft.com/office/drawing/2014/main" id="{2B4D7D2D-F86C-46DC-87B1-DB858C450BC8}"/>
              </a:ext>
            </a:extLst>
          </p:cNvPr>
          <p:cNvSpPr>
            <a:spLocks noGrp="1"/>
          </p:cNvSpPr>
          <p:nvPr>
            <p:ph type="body" idx="1"/>
          </p:nvPr>
        </p:nvSpPr>
        <p:spPr>
          <a:xfrm>
            <a:off x="319500" y="1117600"/>
            <a:ext cx="5512340" cy="3535404"/>
          </a:xfrm>
        </p:spPr>
        <p:txBody>
          <a:bodyPr/>
          <a:lstStyle/>
          <a:p>
            <a:pPr marL="152400" indent="0">
              <a:buNone/>
            </a:pPr>
            <a:r>
              <a:rPr lang="en-US" dirty="0" err="1">
                <a:latin typeface="Consolas" panose="020B0609020204030204" pitchFamily="49" charset="0"/>
              </a:rPr>
              <a:t>model.add</a:t>
            </a:r>
            <a:r>
              <a:rPr lang="en-US" dirty="0">
                <a:latin typeface="Consolas" panose="020B0609020204030204" pitchFamily="49" charset="0"/>
              </a:rPr>
              <a:t>(Embedding(</a:t>
            </a:r>
            <a:r>
              <a:rPr lang="en-US" dirty="0" err="1">
                <a:latin typeface="Consolas" panose="020B0609020204030204" pitchFamily="49" charset="0"/>
              </a:rPr>
              <a:t>max_features</a:t>
            </a:r>
            <a:r>
              <a:rPr lang="en-US" dirty="0">
                <a:latin typeface="Consolas" panose="020B0609020204030204" pitchFamily="49" charset="0"/>
              </a:rPr>
              <a:t>, 128, </a:t>
            </a:r>
            <a:r>
              <a:rPr lang="en-US" dirty="0" err="1">
                <a:latin typeface="Consolas" panose="020B0609020204030204" pitchFamily="49" charset="0"/>
              </a:rPr>
              <a:t>input_length</a:t>
            </a:r>
            <a:r>
              <a:rPr lang="en-US" dirty="0">
                <a:latin typeface="Consolas" panose="020B0609020204030204" pitchFamily="49" charset="0"/>
              </a:rPr>
              <a:t>=</a:t>
            </a:r>
            <a:r>
              <a:rPr lang="en-US" dirty="0" err="1">
                <a:latin typeface="Consolas" panose="020B0609020204030204" pitchFamily="49" charset="0"/>
              </a:rPr>
              <a:t>maxlen</a:t>
            </a:r>
            <a:r>
              <a:rPr lang="en-US" dirty="0">
                <a:latin typeface="Consolas" panose="020B0609020204030204" pitchFamily="49" charset="0"/>
              </a:rPr>
              <a:t>))</a:t>
            </a:r>
          </a:p>
          <a:p>
            <a:r>
              <a:rPr lang="en-US" dirty="0"/>
              <a:t>Turns positive integers (indexes) into dense vectors of fixed size.</a:t>
            </a:r>
          </a:p>
          <a:p>
            <a:pPr marL="152400" indent="0">
              <a:buNone/>
            </a:pPr>
            <a:endParaRPr lang="en-US" dirty="0"/>
          </a:p>
          <a:p>
            <a:pPr marL="152400" indent="0">
              <a:buNone/>
            </a:pPr>
            <a:r>
              <a:rPr lang="en-US" dirty="0" err="1">
                <a:latin typeface="Consolas" panose="020B0609020204030204" pitchFamily="49" charset="0"/>
              </a:rPr>
              <a:t>model.add</a:t>
            </a:r>
            <a:r>
              <a:rPr lang="en-US" dirty="0">
                <a:latin typeface="Consolas" panose="020B0609020204030204" pitchFamily="49" charset="0"/>
              </a:rPr>
              <a:t>(Bidirectional(LSTM(64)))</a:t>
            </a:r>
          </a:p>
          <a:p>
            <a:r>
              <a:rPr lang="en-US" dirty="0"/>
              <a:t>Bidirectional means that the process can move forward and backward.</a:t>
            </a:r>
          </a:p>
          <a:p>
            <a:r>
              <a:rPr lang="en-US" dirty="0"/>
              <a:t>LSTM creates a ‘long short-term memory’ RNN of a specified size.</a:t>
            </a:r>
          </a:p>
          <a:p>
            <a:pPr marL="152400" indent="0">
              <a:buNone/>
            </a:pPr>
            <a:endParaRPr lang="en-US" dirty="0"/>
          </a:p>
          <a:p>
            <a:pPr marL="152400" indent="0">
              <a:buNone/>
            </a:pPr>
            <a:r>
              <a:rPr lang="en-US" dirty="0" err="1">
                <a:latin typeface="Consolas" panose="020B0609020204030204" pitchFamily="49" charset="0"/>
              </a:rPr>
              <a:t>model.add</a:t>
            </a:r>
            <a:r>
              <a:rPr lang="en-US" dirty="0">
                <a:latin typeface="Consolas" panose="020B0609020204030204" pitchFamily="49" charset="0"/>
              </a:rPr>
              <a:t>(Dropout(0.5))</a:t>
            </a:r>
          </a:p>
          <a:p>
            <a:r>
              <a:rPr lang="en-US" dirty="0"/>
              <a:t>Dropout consists in randomly setting a fraction (rate) of input units to 0 at each update during training time, which helps prevent overfitting.</a:t>
            </a:r>
          </a:p>
          <a:p>
            <a:pPr marL="152400" indent="0">
              <a:buNone/>
            </a:pPr>
            <a:endParaRPr lang="en-US" dirty="0"/>
          </a:p>
          <a:p>
            <a:pPr marL="152400" indent="0">
              <a:buNone/>
            </a:pPr>
            <a:r>
              <a:rPr lang="en-US" dirty="0" err="1">
                <a:latin typeface="Consolas" panose="020B0609020204030204" pitchFamily="49" charset="0"/>
              </a:rPr>
              <a:t>model.add</a:t>
            </a:r>
            <a:r>
              <a:rPr lang="en-US" dirty="0">
                <a:latin typeface="Consolas" panose="020B0609020204030204" pitchFamily="49" charset="0"/>
              </a:rPr>
              <a:t>(Dense(1, activation='sigmoid'))</a:t>
            </a:r>
          </a:p>
          <a:p>
            <a:r>
              <a:rPr lang="en-US" dirty="0"/>
              <a:t>The dense layer is fully connected layer, so all the neurons in a layer are connected to those in a next layer.</a:t>
            </a:r>
          </a:p>
        </p:txBody>
      </p:sp>
      <p:pic>
        <p:nvPicPr>
          <p:cNvPr id="4" name="Picture 3">
            <a:extLst>
              <a:ext uri="{FF2B5EF4-FFF2-40B4-BE49-F238E27FC236}">
                <a16:creationId xmlns:a16="http://schemas.microsoft.com/office/drawing/2014/main" id="{13B9C905-22D2-402D-B9B5-490CBBA5E5C6}"/>
              </a:ext>
            </a:extLst>
          </p:cNvPr>
          <p:cNvPicPr>
            <a:picLocks noChangeAspect="1"/>
          </p:cNvPicPr>
          <p:nvPr/>
        </p:nvPicPr>
        <p:blipFill>
          <a:blip r:embed="rId2"/>
          <a:stretch>
            <a:fillRect/>
          </a:stretch>
        </p:blipFill>
        <p:spPr>
          <a:xfrm>
            <a:off x="6939230" y="0"/>
            <a:ext cx="2204770" cy="5143500"/>
          </a:xfrm>
          <a:prstGeom prst="rect">
            <a:avLst/>
          </a:prstGeom>
        </p:spPr>
      </p:pic>
      <p:sp>
        <p:nvSpPr>
          <p:cNvPr id="5" name="Rectangle 4">
            <a:extLst>
              <a:ext uri="{FF2B5EF4-FFF2-40B4-BE49-F238E27FC236}">
                <a16:creationId xmlns:a16="http://schemas.microsoft.com/office/drawing/2014/main" id="{6FC8D786-F7B5-446D-B743-911CDA78EEA3}"/>
              </a:ext>
            </a:extLst>
          </p:cNvPr>
          <p:cNvSpPr/>
          <p:nvPr/>
        </p:nvSpPr>
        <p:spPr>
          <a:xfrm>
            <a:off x="3281680" y="1986974"/>
            <a:ext cx="4572000" cy="307777"/>
          </a:xfrm>
          <a:prstGeom prst="rect">
            <a:avLst/>
          </a:prstGeom>
        </p:spPr>
        <p:txBody>
          <a:bodyPr>
            <a:spAutoFit/>
          </a:bodyPr>
          <a:lstStyle/>
          <a:p>
            <a:endParaRPr lang="en-US" dirty="0"/>
          </a:p>
        </p:txBody>
      </p:sp>
      <p:sp>
        <p:nvSpPr>
          <p:cNvPr id="7" name="Rectangle 6">
            <a:extLst>
              <a:ext uri="{FF2B5EF4-FFF2-40B4-BE49-F238E27FC236}">
                <a16:creationId xmlns:a16="http://schemas.microsoft.com/office/drawing/2014/main" id="{89DE179B-B6B9-4215-ACFE-CE11C43937CB}"/>
              </a:ext>
            </a:extLst>
          </p:cNvPr>
          <p:cNvSpPr/>
          <p:nvPr/>
        </p:nvSpPr>
        <p:spPr>
          <a:xfrm>
            <a:off x="2580640" y="4653004"/>
            <a:ext cx="4196080" cy="276999"/>
          </a:xfrm>
          <a:prstGeom prst="rect">
            <a:avLst/>
          </a:prstGeom>
        </p:spPr>
        <p:txBody>
          <a:bodyPr wrap="square">
            <a:spAutoFit/>
          </a:bodyPr>
          <a:lstStyle/>
          <a:p>
            <a:r>
              <a:rPr lang="en-US" sz="1200" dirty="0">
                <a:hlinkClick r:id="rId3"/>
              </a:rPr>
              <a:t>http://colah.github.io/posts/2015-08-Understanding-LSTMs/</a:t>
            </a:r>
            <a:endParaRPr lang="en-US" sz="1200" dirty="0"/>
          </a:p>
        </p:txBody>
      </p:sp>
    </p:spTree>
    <p:extLst>
      <p:ext uri="{BB962C8B-B14F-4D97-AF65-F5344CB8AC3E}">
        <p14:creationId xmlns:p14="http://schemas.microsoft.com/office/powerpoint/2010/main" val="2546995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49D06-5F1C-457B-9EF8-2A5512C4C018}"/>
              </a:ext>
            </a:extLst>
          </p:cNvPr>
          <p:cNvSpPr>
            <a:spLocks noGrp="1"/>
          </p:cNvSpPr>
          <p:nvPr>
            <p:ph type="title"/>
          </p:nvPr>
        </p:nvSpPr>
        <p:spPr>
          <a:xfrm>
            <a:off x="422029" y="575950"/>
            <a:ext cx="8299821" cy="635400"/>
          </a:xfrm>
        </p:spPr>
        <p:txBody>
          <a:bodyPr/>
          <a:lstStyle/>
          <a:p>
            <a:r>
              <a:rPr lang="en-US" dirty="0"/>
              <a:t>Fit, Save, and Show</a:t>
            </a:r>
          </a:p>
        </p:txBody>
      </p:sp>
      <p:sp>
        <p:nvSpPr>
          <p:cNvPr id="4" name="Text Placeholder 3">
            <a:extLst>
              <a:ext uri="{FF2B5EF4-FFF2-40B4-BE49-F238E27FC236}">
                <a16:creationId xmlns:a16="http://schemas.microsoft.com/office/drawing/2014/main" id="{1F910FBB-F152-47FF-808A-73CA2F210DCF}"/>
              </a:ext>
            </a:extLst>
          </p:cNvPr>
          <p:cNvSpPr>
            <a:spLocks noGrp="1"/>
          </p:cNvSpPr>
          <p:nvPr>
            <p:ph type="body" idx="1"/>
          </p:nvPr>
        </p:nvSpPr>
        <p:spPr>
          <a:xfrm>
            <a:off x="422029" y="1602675"/>
            <a:ext cx="4149972" cy="3002400"/>
          </a:xfrm>
        </p:spPr>
        <p:txBody>
          <a:bodyPr/>
          <a:lstStyle/>
          <a:p>
            <a:pPr marL="139700" indent="0">
              <a:buNone/>
            </a:pPr>
            <a:r>
              <a:rPr lang="en-US" sz="1200" dirty="0" err="1">
                <a:latin typeface="Consolas" panose="020B0609020204030204" pitchFamily="49" charset="0"/>
              </a:rPr>
              <a:t>model.fit</a:t>
            </a:r>
            <a:r>
              <a:rPr lang="en-US" sz="1200" dirty="0">
                <a:latin typeface="Consolas" panose="020B0609020204030204" pitchFamily="49" charset="0"/>
              </a:rPr>
              <a:t>(</a:t>
            </a:r>
            <a:r>
              <a:rPr lang="en-US" sz="1200" dirty="0" err="1">
                <a:latin typeface="Consolas" panose="020B0609020204030204" pitchFamily="49" charset="0"/>
              </a:rPr>
              <a:t>x_train</a:t>
            </a:r>
            <a:r>
              <a:rPr lang="en-US" sz="1200" dirty="0">
                <a:latin typeface="Consolas" panose="020B0609020204030204" pitchFamily="49" charset="0"/>
              </a:rPr>
              <a:t>, </a:t>
            </a:r>
            <a:r>
              <a:rPr lang="en-US" sz="1200" dirty="0" err="1">
                <a:latin typeface="Consolas" panose="020B0609020204030204" pitchFamily="49" charset="0"/>
              </a:rPr>
              <a:t>y_train</a:t>
            </a:r>
            <a:r>
              <a:rPr lang="en-US" sz="1200" dirty="0">
                <a:latin typeface="Consolas" panose="020B0609020204030204" pitchFamily="49" charset="0"/>
              </a:rPr>
              <a:t>,</a:t>
            </a:r>
          </a:p>
          <a:p>
            <a:pPr marL="139700" indent="0">
              <a:buNone/>
            </a:pPr>
            <a:r>
              <a:rPr lang="en-US" sz="1200" dirty="0">
                <a:latin typeface="Consolas" panose="020B0609020204030204" pitchFamily="49" charset="0"/>
              </a:rPr>
              <a:t>          </a:t>
            </a:r>
            <a:r>
              <a:rPr lang="en-US" sz="1200" dirty="0" err="1">
                <a:latin typeface="Consolas" panose="020B0609020204030204" pitchFamily="49" charset="0"/>
              </a:rPr>
              <a:t>batch_size</a:t>
            </a:r>
            <a:r>
              <a:rPr lang="en-US" sz="1200" dirty="0">
                <a:latin typeface="Consolas" panose="020B0609020204030204" pitchFamily="49" charset="0"/>
              </a:rPr>
              <a:t>=</a:t>
            </a:r>
            <a:r>
              <a:rPr lang="en-US" sz="1200" dirty="0" err="1">
                <a:latin typeface="Consolas" panose="020B0609020204030204" pitchFamily="49" charset="0"/>
              </a:rPr>
              <a:t>batch_size</a:t>
            </a:r>
            <a:r>
              <a:rPr lang="en-US" sz="1200" dirty="0">
                <a:latin typeface="Consolas" panose="020B0609020204030204" pitchFamily="49" charset="0"/>
              </a:rPr>
              <a:t>,</a:t>
            </a:r>
          </a:p>
          <a:p>
            <a:pPr marL="139700" indent="0">
              <a:buNone/>
            </a:pPr>
            <a:r>
              <a:rPr lang="en-US" sz="1200" dirty="0">
                <a:latin typeface="Consolas" panose="020B0609020204030204" pitchFamily="49" charset="0"/>
              </a:rPr>
              <a:t>          epochs=4,</a:t>
            </a:r>
          </a:p>
          <a:p>
            <a:pPr marL="139700" indent="0">
              <a:buNone/>
            </a:pPr>
            <a:r>
              <a:rPr lang="en-US" sz="1200" dirty="0">
                <a:latin typeface="Consolas" panose="020B0609020204030204" pitchFamily="49" charset="0"/>
              </a:rPr>
              <a:t>          </a:t>
            </a:r>
            <a:r>
              <a:rPr lang="en-US" sz="1200" dirty="0" err="1">
                <a:latin typeface="Consolas" panose="020B0609020204030204" pitchFamily="49" charset="0"/>
              </a:rPr>
              <a:t>validation_data</a:t>
            </a:r>
            <a:r>
              <a:rPr lang="en-US" sz="1200" dirty="0">
                <a:latin typeface="Consolas" panose="020B0609020204030204" pitchFamily="49" charset="0"/>
              </a:rPr>
              <a:t>=[</a:t>
            </a:r>
            <a:r>
              <a:rPr lang="en-US" sz="1200" dirty="0" err="1">
                <a:latin typeface="Consolas" panose="020B0609020204030204" pitchFamily="49" charset="0"/>
              </a:rPr>
              <a:t>x_test</a:t>
            </a:r>
            <a:r>
              <a:rPr lang="en-US" sz="1200" dirty="0">
                <a:latin typeface="Consolas" panose="020B0609020204030204" pitchFamily="49" charset="0"/>
              </a:rPr>
              <a:t>, </a:t>
            </a:r>
            <a:r>
              <a:rPr lang="en-US" sz="1200" dirty="0" err="1">
                <a:latin typeface="Consolas" panose="020B0609020204030204" pitchFamily="49" charset="0"/>
              </a:rPr>
              <a:t>y_test</a:t>
            </a:r>
            <a:r>
              <a:rPr lang="en-US" sz="1200" dirty="0">
                <a:latin typeface="Consolas" panose="020B0609020204030204" pitchFamily="49" charset="0"/>
              </a:rPr>
              <a:t>])</a:t>
            </a:r>
          </a:p>
          <a:p>
            <a:pPr marL="139700" indent="0">
              <a:buNone/>
            </a:pPr>
            <a:endParaRPr lang="en-US" sz="1200" dirty="0">
              <a:latin typeface="Consolas" panose="020B0609020204030204" pitchFamily="49" charset="0"/>
            </a:endParaRPr>
          </a:p>
          <a:p>
            <a:r>
              <a:rPr lang="en-US" dirty="0">
                <a:latin typeface="Lato" panose="020F0502020204030203" pitchFamily="34" charset="0"/>
                <a:ea typeface="Lato" panose="020F0502020204030203" pitchFamily="34" charset="0"/>
                <a:cs typeface="Lato" panose="020F0502020204030203" pitchFamily="34" charset="0"/>
              </a:rPr>
              <a:t>Batch size: number of samples per gradient update</a:t>
            </a:r>
          </a:p>
          <a:p>
            <a:pPr marL="139700" indent="0">
              <a:buNone/>
            </a:pPr>
            <a:endParaRPr lang="en-US" dirty="0">
              <a:latin typeface="Lato" panose="020F0502020204030203" pitchFamily="34" charset="0"/>
              <a:ea typeface="Lato" panose="020F0502020204030203" pitchFamily="34" charset="0"/>
              <a:cs typeface="Lato" panose="020F0502020204030203" pitchFamily="34" charset="0"/>
            </a:endParaRPr>
          </a:p>
          <a:p>
            <a:r>
              <a:rPr lang="en-US" dirty="0">
                <a:latin typeface="Lato" panose="020F0502020204030203" pitchFamily="34" charset="0"/>
                <a:ea typeface="Lato" panose="020F0502020204030203" pitchFamily="34" charset="0"/>
                <a:cs typeface="Lato" panose="020F0502020204030203" pitchFamily="34" charset="0"/>
              </a:rPr>
              <a:t>Epochs: Number of iterations over the entire x &amp; y data</a:t>
            </a:r>
          </a:p>
        </p:txBody>
      </p:sp>
      <p:sp>
        <p:nvSpPr>
          <p:cNvPr id="5" name="Text Placeholder 4">
            <a:extLst>
              <a:ext uri="{FF2B5EF4-FFF2-40B4-BE49-F238E27FC236}">
                <a16:creationId xmlns:a16="http://schemas.microsoft.com/office/drawing/2014/main" id="{688FCFA4-3AFC-43E3-BDFF-8BC89380B5CD}"/>
              </a:ext>
            </a:extLst>
          </p:cNvPr>
          <p:cNvSpPr>
            <a:spLocks noGrp="1"/>
          </p:cNvSpPr>
          <p:nvPr>
            <p:ph type="body" idx="2"/>
          </p:nvPr>
        </p:nvSpPr>
        <p:spPr>
          <a:xfrm>
            <a:off x="4572001" y="1602675"/>
            <a:ext cx="4149972" cy="3002400"/>
          </a:xfrm>
        </p:spPr>
        <p:txBody>
          <a:bodyPr/>
          <a:lstStyle/>
          <a:p>
            <a:pPr marL="139700" indent="0">
              <a:buNone/>
            </a:pPr>
            <a:r>
              <a:rPr lang="en-US" sz="1200" dirty="0">
                <a:latin typeface="Consolas" panose="020B0609020204030204" pitchFamily="49" charset="0"/>
              </a:rPr>
              <a:t>from </a:t>
            </a:r>
            <a:r>
              <a:rPr lang="en-US" sz="1200" dirty="0" err="1">
                <a:latin typeface="Consolas" panose="020B0609020204030204" pitchFamily="49" charset="0"/>
              </a:rPr>
              <a:t>keras.models</a:t>
            </a:r>
            <a:r>
              <a:rPr lang="en-US" sz="1200" dirty="0">
                <a:latin typeface="Consolas" panose="020B0609020204030204" pitchFamily="49" charset="0"/>
              </a:rPr>
              <a:t> import </a:t>
            </a:r>
            <a:r>
              <a:rPr lang="en-US" sz="1200" dirty="0" err="1">
                <a:latin typeface="Consolas" panose="020B0609020204030204" pitchFamily="49" charset="0"/>
              </a:rPr>
              <a:t>load_model</a:t>
            </a:r>
            <a:endParaRPr lang="en-US" sz="1200" dirty="0">
              <a:latin typeface="Consolas" panose="020B0609020204030204" pitchFamily="49" charset="0"/>
            </a:endParaRPr>
          </a:p>
          <a:p>
            <a:pPr marL="139700" indent="0">
              <a:buNone/>
            </a:pPr>
            <a:endParaRPr lang="en-US" sz="1200" dirty="0">
              <a:latin typeface="Consolas" panose="020B0609020204030204" pitchFamily="49" charset="0"/>
            </a:endParaRPr>
          </a:p>
          <a:p>
            <a:pPr marL="139700" indent="0">
              <a:buNone/>
            </a:pPr>
            <a:r>
              <a:rPr lang="en-US" sz="1200" dirty="0">
                <a:latin typeface="Consolas" panose="020B0609020204030204" pitchFamily="49" charset="0"/>
              </a:rPr>
              <a:t># save to the local filesystem</a:t>
            </a:r>
          </a:p>
          <a:p>
            <a:pPr marL="139700" indent="0">
              <a:buNone/>
            </a:pPr>
            <a:r>
              <a:rPr lang="en-US" sz="1200" dirty="0" err="1">
                <a:latin typeface="Consolas" panose="020B0609020204030204" pitchFamily="49" charset="0"/>
              </a:rPr>
              <a:t>model.save</a:t>
            </a:r>
            <a:r>
              <a:rPr lang="en-US" sz="1200" dirty="0">
                <a:latin typeface="Consolas" panose="020B0609020204030204" pitchFamily="49" charset="0"/>
              </a:rPr>
              <a:t>('/</a:t>
            </a:r>
            <a:r>
              <a:rPr lang="en-US" sz="1200" dirty="0" err="1">
                <a:latin typeface="Consolas" panose="020B0609020204030204" pitchFamily="49" charset="0"/>
              </a:rPr>
              <a:t>tmp</a:t>
            </a:r>
            <a:r>
              <a:rPr lang="en-US" sz="1200" dirty="0">
                <a:latin typeface="Consolas" panose="020B0609020204030204" pitchFamily="49" charset="0"/>
              </a:rPr>
              <a:t>/imdb_lstm_model.h5’) </a:t>
            </a:r>
          </a:p>
          <a:p>
            <a:pPr marL="139700" indent="0">
              <a:buNone/>
            </a:pPr>
            <a:endParaRPr lang="en-US" sz="1200" dirty="0">
              <a:latin typeface="Consolas" panose="020B0609020204030204" pitchFamily="49" charset="0"/>
            </a:endParaRPr>
          </a:p>
          <a:p>
            <a:pPr marL="139700" indent="0">
              <a:buNone/>
            </a:pPr>
            <a:r>
              <a:rPr lang="en-US" sz="1200" dirty="0">
                <a:latin typeface="Consolas" panose="020B0609020204030204" pitchFamily="49" charset="0"/>
              </a:rPr>
              <a:t># move to a for future use</a:t>
            </a:r>
          </a:p>
          <a:p>
            <a:pPr marL="139700" indent="0">
              <a:buNone/>
            </a:pPr>
            <a:r>
              <a:rPr lang="en-US" sz="1200" dirty="0" err="1">
                <a:latin typeface="Consolas" panose="020B0609020204030204" pitchFamily="49" charset="0"/>
              </a:rPr>
              <a:t>dbfs_model_path</a:t>
            </a:r>
            <a:r>
              <a:rPr lang="en-US" sz="1200" dirty="0">
                <a:latin typeface="Consolas" panose="020B0609020204030204" pitchFamily="49" charset="0"/>
              </a:rPr>
              <a:t> = '</a:t>
            </a:r>
            <a:r>
              <a:rPr lang="en-US" sz="1200" dirty="0" err="1">
                <a:latin typeface="Consolas" panose="020B0609020204030204" pitchFamily="49" charset="0"/>
              </a:rPr>
              <a:t>dbfs</a:t>
            </a:r>
            <a:r>
              <a:rPr lang="en-US" sz="1200" dirty="0">
                <a:latin typeface="Consolas" panose="020B0609020204030204" pitchFamily="49" charset="0"/>
              </a:rPr>
              <a:t>:/</a:t>
            </a:r>
            <a:r>
              <a:rPr lang="en-US" sz="1200" dirty="0" err="1">
                <a:latin typeface="Consolas" panose="020B0609020204030204" pitchFamily="49" charset="0"/>
              </a:rPr>
              <a:t>mnt</a:t>
            </a:r>
            <a:r>
              <a:rPr lang="en-US" sz="1200" dirty="0">
                <a:latin typeface="Consolas" panose="020B0609020204030204" pitchFamily="49" charset="0"/>
              </a:rPr>
              <a:t>/general/</a:t>
            </a:r>
            <a:r>
              <a:rPr lang="en-US" sz="1200" dirty="0" err="1">
                <a:latin typeface="Consolas" panose="020B0609020204030204" pitchFamily="49" charset="0"/>
              </a:rPr>
              <a:t>trainedmodels</a:t>
            </a:r>
            <a:r>
              <a:rPr lang="en-US" sz="1200" dirty="0">
                <a:latin typeface="Consolas" panose="020B0609020204030204" pitchFamily="49" charset="0"/>
              </a:rPr>
              <a:t>/dl/imdb_lstm_model.h5’</a:t>
            </a:r>
          </a:p>
          <a:p>
            <a:pPr marL="139700" indent="0">
              <a:buNone/>
            </a:pPr>
            <a:endParaRPr lang="en-US" sz="1200" dirty="0">
              <a:latin typeface="Consolas" panose="020B0609020204030204" pitchFamily="49" charset="0"/>
            </a:endParaRPr>
          </a:p>
          <a:p>
            <a:pPr marL="139700" indent="0">
              <a:buNone/>
            </a:pPr>
            <a:r>
              <a:rPr lang="en-US" sz="1200" dirty="0" err="1">
                <a:latin typeface="Consolas" panose="020B0609020204030204" pitchFamily="49" charset="0"/>
              </a:rPr>
              <a:t>dbutils.fs.cp</a:t>
            </a:r>
            <a:r>
              <a:rPr lang="en-US" sz="1200" dirty="0">
                <a:latin typeface="Consolas" panose="020B0609020204030204" pitchFamily="49" charset="0"/>
              </a:rPr>
              <a:t>('file:/tmp/imdb_lstm_model.h5', </a:t>
            </a:r>
            <a:r>
              <a:rPr lang="en-US" sz="1200" dirty="0" err="1">
                <a:latin typeface="Consolas" panose="020B0609020204030204" pitchFamily="49" charset="0"/>
              </a:rPr>
              <a:t>dbfs_model_path</a:t>
            </a:r>
            <a:r>
              <a:rPr lang="en-US" sz="1200" dirty="0">
                <a:latin typeface="Consolas" panose="020B0609020204030204" pitchFamily="49" charset="0"/>
              </a:rPr>
              <a:t>) </a:t>
            </a:r>
          </a:p>
        </p:txBody>
      </p:sp>
      <p:sp>
        <p:nvSpPr>
          <p:cNvPr id="6" name="Rectangle 5">
            <a:hlinkClick r:id="rId2"/>
            <a:extLst>
              <a:ext uri="{FF2B5EF4-FFF2-40B4-BE49-F238E27FC236}">
                <a16:creationId xmlns:a16="http://schemas.microsoft.com/office/drawing/2014/main" id="{6FBA653F-D5DA-4F28-A94F-437E8B50C623}"/>
              </a:ext>
            </a:extLst>
          </p:cNvPr>
          <p:cNvSpPr/>
          <p:nvPr/>
        </p:nvSpPr>
        <p:spPr>
          <a:xfrm>
            <a:off x="5039360" y="673907"/>
            <a:ext cx="1554480" cy="43948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CNN Example</a:t>
            </a:r>
          </a:p>
        </p:txBody>
      </p:sp>
      <p:sp>
        <p:nvSpPr>
          <p:cNvPr id="7" name="Rectangle 6">
            <a:hlinkClick r:id="rId3"/>
            <a:extLst>
              <a:ext uri="{FF2B5EF4-FFF2-40B4-BE49-F238E27FC236}">
                <a16:creationId xmlns:a16="http://schemas.microsoft.com/office/drawing/2014/main" id="{251D2124-F17E-4410-BCC7-388B9E270D01}"/>
              </a:ext>
            </a:extLst>
          </p:cNvPr>
          <p:cNvSpPr/>
          <p:nvPr/>
        </p:nvSpPr>
        <p:spPr>
          <a:xfrm>
            <a:off x="6880605" y="673906"/>
            <a:ext cx="1554480" cy="43948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t>Netron</a:t>
            </a:r>
            <a:endParaRPr lang="en-US" dirty="0"/>
          </a:p>
        </p:txBody>
      </p:sp>
    </p:spTree>
    <p:extLst>
      <p:ext uri="{BB962C8B-B14F-4D97-AF65-F5344CB8AC3E}">
        <p14:creationId xmlns:p14="http://schemas.microsoft.com/office/powerpoint/2010/main" val="3464622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AAB03-7BD3-44AF-B42E-7B74BCEFD9D0}"/>
              </a:ext>
            </a:extLst>
          </p:cNvPr>
          <p:cNvSpPr>
            <a:spLocks noGrp="1"/>
          </p:cNvSpPr>
          <p:nvPr>
            <p:ph type="title"/>
          </p:nvPr>
        </p:nvSpPr>
        <p:spPr>
          <a:xfrm>
            <a:off x="265500" y="1397349"/>
            <a:ext cx="4045200" cy="2202193"/>
          </a:xfrm>
        </p:spPr>
        <p:txBody>
          <a:bodyPr/>
          <a:lstStyle/>
          <a:p>
            <a:r>
              <a:rPr lang="en-US" sz="3400" dirty="0"/>
              <a:t>Containerization  </a:t>
            </a:r>
            <a:r>
              <a:rPr lang="en-US" sz="3400" b="0" dirty="0"/>
              <a:t>and</a:t>
            </a:r>
            <a:r>
              <a:rPr lang="en-US" sz="3400" dirty="0"/>
              <a:t> </a:t>
            </a:r>
            <a:br>
              <a:rPr lang="en-US" sz="3400" dirty="0"/>
            </a:br>
            <a:r>
              <a:rPr lang="en-US" sz="3400" dirty="0"/>
              <a:t>Model Operationalization</a:t>
            </a:r>
          </a:p>
        </p:txBody>
      </p:sp>
      <p:sp>
        <p:nvSpPr>
          <p:cNvPr id="4" name="Text Placeholder 3">
            <a:extLst>
              <a:ext uri="{FF2B5EF4-FFF2-40B4-BE49-F238E27FC236}">
                <a16:creationId xmlns:a16="http://schemas.microsoft.com/office/drawing/2014/main" id="{97EE4322-E1C7-48B8-9E87-A1158B31B3B4}"/>
              </a:ext>
            </a:extLst>
          </p:cNvPr>
          <p:cNvSpPr>
            <a:spLocks noGrp="1"/>
          </p:cNvSpPr>
          <p:nvPr>
            <p:ph type="body" idx="2"/>
          </p:nvPr>
        </p:nvSpPr>
        <p:spPr/>
        <p:txBody>
          <a:bodyPr/>
          <a:lstStyle/>
          <a:p>
            <a:r>
              <a:rPr lang="en-US" dirty="0">
                <a:hlinkClick r:id="rId2"/>
              </a:rPr>
              <a:t>Course Evaluation</a:t>
            </a:r>
            <a:endParaRPr lang="en-US" dirty="0"/>
          </a:p>
          <a:p>
            <a:r>
              <a:rPr lang="en-US" dirty="0"/>
              <a:t>Containerization</a:t>
            </a:r>
          </a:p>
          <a:p>
            <a:pPr lvl="1">
              <a:spcBef>
                <a:spcPts val="0"/>
              </a:spcBef>
            </a:pPr>
            <a:r>
              <a:rPr lang="en-US" dirty="0"/>
              <a:t>Kubernetes and Docker</a:t>
            </a:r>
          </a:p>
          <a:p>
            <a:pPr lvl="1">
              <a:spcBef>
                <a:spcPts val="0"/>
              </a:spcBef>
            </a:pPr>
            <a:r>
              <a:rPr lang="en-US" dirty="0"/>
              <a:t>AKS and ACI</a:t>
            </a:r>
          </a:p>
          <a:p>
            <a:pPr marL="596900" lvl="1" indent="0">
              <a:spcBef>
                <a:spcPts val="0"/>
              </a:spcBef>
              <a:buNone/>
            </a:pPr>
            <a:endParaRPr lang="en-US" dirty="0"/>
          </a:p>
          <a:p>
            <a:r>
              <a:rPr lang="en-US" dirty="0"/>
              <a:t>Operationalization</a:t>
            </a:r>
          </a:p>
          <a:p>
            <a:pPr lvl="1">
              <a:spcBef>
                <a:spcPts val="0"/>
              </a:spcBef>
            </a:pPr>
            <a:r>
              <a:rPr lang="en-US" dirty="0"/>
              <a:t>Batch</a:t>
            </a:r>
          </a:p>
          <a:p>
            <a:pPr lvl="2">
              <a:spcBef>
                <a:spcPts val="0"/>
              </a:spcBef>
            </a:pPr>
            <a:r>
              <a:rPr lang="en-US" dirty="0"/>
              <a:t>ADFv2</a:t>
            </a:r>
          </a:p>
          <a:p>
            <a:pPr lvl="1">
              <a:spcBef>
                <a:spcPts val="0"/>
              </a:spcBef>
            </a:pPr>
            <a:r>
              <a:rPr lang="en-US" dirty="0"/>
              <a:t>Realtime Scoring</a:t>
            </a:r>
          </a:p>
          <a:p>
            <a:pPr lvl="2">
              <a:spcBef>
                <a:spcPts val="0"/>
              </a:spcBef>
            </a:pPr>
            <a:r>
              <a:rPr lang="en-US" dirty="0"/>
              <a:t>API</a:t>
            </a:r>
          </a:p>
          <a:p>
            <a:pPr lvl="2">
              <a:spcBef>
                <a:spcPts val="0"/>
              </a:spcBef>
            </a:pPr>
            <a:r>
              <a:rPr lang="en-US" dirty="0" err="1"/>
              <a:t>MMLSpark</a:t>
            </a:r>
            <a:endParaRPr lang="en-US" dirty="0"/>
          </a:p>
        </p:txBody>
      </p:sp>
    </p:spTree>
    <p:extLst>
      <p:ext uri="{BB962C8B-B14F-4D97-AF65-F5344CB8AC3E}">
        <p14:creationId xmlns:p14="http://schemas.microsoft.com/office/powerpoint/2010/main" val="28033161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9B638-35A3-7C4C-9093-B1FA0CC23F8E}"/>
              </a:ext>
            </a:extLst>
          </p:cNvPr>
          <p:cNvSpPr>
            <a:spLocks noGrp="1"/>
          </p:cNvSpPr>
          <p:nvPr>
            <p:ph type="title"/>
          </p:nvPr>
        </p:nvSpPr>
        <p:spPr/>
        <p:txBody>
          <a:bodyPr/>
          <a:lstStyle/>
          <a:p>
            <a:r>
              <a:rPr lang="en-US" dirty="0">
                <a:solidFill>
                  <a:schemeClr val="tx1"/>
                </a:solidFill>
              </a:rPr>
              <a:t>Operationalization</a:t>
            </a:r>
          </a:p>
        </p:txBody>
      </p:sp>
    </p:spTree>
    <p:extLst>
      <p:ext uri="{BB962C8B-B14F-4D97-AF65-F5344CB8AC3E}">
        <p14:creationId xmlns:p14="http://schemas.microsoft.com/office/powerpoint/2010/main" val="3797945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Other Cluster Technologies</a:t>
            </a:r>
          </a:p>
          <a:p>
            <a:pPr marL="0" indent="0">
              <a:spcBef>
                <a:spcPts val="1600"/>
              </a:spcBef>
              <a:buNone/>
            </a:pPr>
            <a:r>
              <a:rPr lang="en-US" b="1" dirty="0"/>
              <a:t>Intro to Deep Learning</a:t>
            </a:r>
          </a:p>
          <a:p>
            <a:pPr marL="0" indent="0">
              <a:spcBef>
                <a:spcPts val="1600"/>
              </a:spcBef>
              <a:buNone/>
            </a:pPr>
            <a:r>
              <a:rPr lang="en-US" b="1" dirty="0"/>
              <a:t>Deep Learning Frameworks</a:t>
            </a:r>
          </a:p>
          <a:p>
            <a:pPr marL="0" indent="0">
              <a:spcBef>
                <a:spcPts val="1600"/>
              </a:spcBef>
              <a:buNone/>
            </a:pPr>
            <a:r>
              <a:rPr lang="en-US" b="1" dirty="0"/>
              <a:t>Overview of Neural Networks</a:t>
            </a:r>
          </a:p>
          <a:p>
            <a:pPr marL="0" indent="0">
              <a:spcBef>
                <a:spcPts val="1600"/>
              </a:spcBef>
              <a:buNone/>
            </a:pPr>
            <a:r>
              <a:rPr lang="en-US" b="1" dirty="0"/>
              <a:t>Processors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5906C-6919-474F-917E-AC8DA92CFC7D}"/>
              </a:ext>
            </a:extLst>
          </p:cNvPr>
          <p:cNvSpPr>
            <a:spLocks noGrp="1"/>
          </p:cNvSpPr>
          <p:nvPr>
            <p:ph type="title"/>
          </p:nvPr>
        </p:nvSpPr>
        <p:spPr>
          <a:xfrm>
            <a:off x="187277" y="469900"/>
            <a:ext cx="5047109" cy="4077741"/>
          </a:xfrm>
        </p:spPr>
        <p:txBody>
          <a:bodyPr/>
          <a:lstStyle/>
          <a:p>
            <a:pPr>
              <a:lnSpc>
                <a:spcPct val="100000"/>
              </a:lnSpc>
            </a:pPr>
            <a:r>
              <a:rPr lang="en-US" sz="4050" dirty="0">
                <a:solidFill>
                  <a:schemeClr val="tx1"/>
                </a:solidFill>
              </a:rPr>
              <a:t>“Now that my client has an ML model that they’re happy with, how do we go about using it in production?”</a:t>
            </a:r>
          </a:p>
        </p:txBody>
      </p:sp>
      <p:pic>
        <p:nvPicPr>
          <p:cNvPr id="5" name="Picture 4">
            <a:extLst>
              <a:ext uri="{FF2B5EF4-FFF2-40B4-BE49-F238E27FC236}">
                <a16:creationId xmlns:a16="http://schemas.microsoft.com/office/drawing/2014/main" id="{77B7AF98-2D2B-4B73-9D24-EFFF45994104}"/>
              </a:ext>
            </a:extLst>
          </p:cNvPr>
          <p:cNvPicPr>
            <a:picLocks noChangeAspect="1"/>
          </p:cNvPicPr>
          <p:nvPr/>
        </p:nvPicPr>
        <p:blipFill>
          <a:blip r:embed="rId2"/>
          <a:stretch>
            <a:fillRect/>
          </a:stretch>
        </p:blipFill>
        <p:spPr>
          <a:xfrm>
            <a:off x="5234386" y="1210931"/>
            <a:ext cx="3722337" cy="2721639"/>
          </a:xfrm>
          <a:prstGeom prst="rect">
            <a:avLst/>
          </a:prstGeom>
        </p:spPr>
      </p:pic>
    </p:spTree>
    <p:extLst>
      <p:ext uri="{BB962C8B-B14F-4D97-AF65-F5344CB8AC3E}">
        <p14:creationId xmlns:p14="http://schemas.microsoft.com/office/powerpoint/2010/main" val="1641961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90BB1-AB30-4B51-A97C-26FBBF3BEC4E}"/>
              </a:ext>
            </a:extLst>
          </p:cNvPr>
          <p:cNvSpPr>
            <a:spLocks noGrp="1"/>
          </p:cNvSpPr>
          <p:nvPr>
            <p:ph type="title"/>
          </p:nvPr>
        </p:nvSpPr>
        <p:spPr/>
        <p:txBody>
          <a:bodyPr/>
          <a:lstStyle/>
          <a:p>
            <a:r>
              <a:rPr lang="en-US" dirty="0">
                <a:solidFill>
                  <a:schemeClr val="tx1"/>
                </a:solidFill>
              </a:rPr>
              <a:t>Options in Azure</a:t>
            </a:r>
          </a:p>
        </p:txBody>
      </p:sp>
      <p:sp>
        <p:nvSpPr>
          <p:cNvPr id="3" name="Text Placeholder 2">
            <a:extLst>
              <a:ext uri="{FF2B5EF4-FFF2-40B4-BE49-F238E27FC236}">
                <a16:creationId xmlns:a16="http://schemas.microsoft.com/office/drawing/2014/main" id="{4DC32057-B850-4ADD-AE02-951FBCD4FC8C}"/>
              </a:ext>
            </a:extLst>
          </p:cNvPr>
          <p:cNvSpPr>
            <a:spLocks noGrp="1"/>
          </p:cNvSpPr>
          <p:nvPr>
            <p:ph type="body" idx="13"/>
          </p:nvPr>
        </p:nvSpPr>
        <p:spPr/>
        <p:txBody>
          <a:bodyPr>
            <a:normAutofit lnSpcReduction="10000"/>
          </a:bodyPr>
          <a:lstStyle/>
          <a:p>
            <a:endParaRPr lang="en-US" dirty="0"/>
          </a:p>
        </p:txBody>
      </p:sp>
      <p:sp>
        <p:nvSpPr>
          <p:cNvPr id="5" name="Text Placeholder 4">
            <a:extLst>
              <a:ext uri="{FF2B5EF4-FFF2-40B4-BE49-F238E27FC236}">
                <a16:creationId xmlns:a16="http://schemas.microsoft.com/office/drawing/2014/main" id="{8C93A7AD-14C3-4F39-B63E-4295239865E1}"/>
              </a:ext>
            </a:extLst>
          </p:cNvPr>
          <p:cNvSpPr>
            <a:spLocks noGrp="1"/>
          </p:cNvSpPr>
          <p:nvPr>
            <p:ph type="body" idx="1"/>
          </p:nvPr>
        </p:nvSpPr>
        <p:spPr/>
        <p:txBody>
          <a:bodyPr/>
          <a:lstStyle/>
          <a:p>
            <a:r>
              <a:rPr lang="en-US" dirty="0">
                <a:solidFill>
                  <a:schemeClr val="tx1"/>
                </a:solidFill>
              </a:rPr>
              <a:t>Batch Scoring in Databricks</a:t>
            </a:r>
          </a:p>
        </p:txBody>
      </p:sp>
      <p:pic>
        <p:nvPicPr>
          <p:cNvPr id="20" name="Picture Placeholder 19">
            <a:extLst>
              <a:ext uri="{FF2B5EF4-FFF2-40B4-BE49-F238E27FC236}">
                <a16:creationId xmlns:a16="http://schemas.microsoft.com/office/drawing/2014/main" id="{D4B37E0E-A501-4690-A82A-E55AE0362D8A}"/>
              </a:ext>
            </a:extLst>
          </p:cNvPr>
          <p:cNvPicPr>
            <a:picLocks noGrp="1" noChangeAspect="1"/>
          </p:cNvPicPr>
          <p:nvPr>
            <p:ph type="pic" sz="quarter" idx="16"/>
          </p:nvPr>
        </p:nvPicPr>
        <p:blipFill rotWithShape="1">
          <a:blip r:embed="rId3">
            <a:extLst>
              <a:ext uri="{96DAC541-7B7A-43D3-8B79-37D633B846F1}">
                <asvg:svgBlip xmlns:asvg="http://schemas.microsoft.com/office/drawing/2016/SVG/main" r:embed="rId4"/>
              </a:ext>
            </a:extLst>
          </a:blip>
          <a:srcRect l="-10640" t="-29865" r="-10640" b="-29865"/>
          <a:stretch/>
        </p:blipFill>
        <p:spPr>
          <a:xfrm>
            <a:off x="3579588" y="1476974"/>
            <a:ext cx="2002506" cy="2002506"/>
          </a:xfrm>
        </p:spPr>
      </p:pic>
      <p:sp>
        <p:nvSpPr>
          <p:cNvPr id="8" name="Text Placeholder 7">
            <a:extLst>
              <a:ext uri="{FF2B5EF4-FFF2-40B4-BE49-F238E27FC236}">
                <a16:creationId xmlns:a16="http://schemas.microsoft.com/office/drawing/2014/main" id="{F7D8C093-01F8-48AD-A78C-4FBDB186CD1A}"/>
              </a:ext>
            </a:extLst>
          </p:cNvPr>
          <p:cNvSpPr>
            <a:spLocks noGrp="1"/>
          </p:cNvSpPr>
          <p:nvPr>
            <p:ph type="body" idx="17"/>
          </p:nvPr>
        </p:nvSpPr>
        <p:spPr/>
        <p:txBody>
          <a:bodyPr/>
          <a:lstStyle/>
          <a:p>
            <a:r>
              <a:rPr lang="en-US" dirty="0">
                <a:solidFill>
                  <a:schemeClr val="tx1"/>
                </a:solidFill>
              </a:rPr>
              <a:t>API Serving with </a:t>
            </a:r>
            <a:r>
              <a:rPr lang="en-US" dirty="0" err="1">
                <a:solidFill>
                  <a:schemeClr val="tx1"/>
                </a:solidFill>
              </a:rPr>
              <a:t>MMLSpark</a:t>
            </a:r>
            <a:endParaRPr lang="en-US" dirty="0">
              <a:solidFill>
                <a:schemeClr val="tx1"/>
              </a:solidFill>
            </a:endParaRPr>
          </a:p>
        </p:txBody>
      </p:sp>
      <p:pic>
        <p:nvPicPr>
          <p:cNvPr id="22" name="Picture Placeholder 21">
            <a:extLst>
              <a:ext uri="{FF2B5EF4-FFF2-40B4-BE49-F238E27FC236}">
                <a16:creationId xmlns:a16="http://schemas.microsoft.com/office/drawing/2014/main" id="{BFBF64B9-A0C4-4994-83A4-48C29E722F86}"/>
              </a:ext>
            </a:extLst>
          </p:cNvPr>
          <p:cNvPicPr>
            <a:picLocks noGrp="1" noChangeAspect="1"/>
          </p:cNvPicPr>
          <p:nvPr>
            <p:ph type="pic" sz="quarter" idx="19"/>
          </p:nvPr>
        </p:nvPicPr>
        <p:blipFill rotWithShape="1">
          <a:blip r:embed="rId5"/>
          <a:srcRect l="-28404" t="-28404" r="-28404" b="-28404"/>
          <a:stretch/>
        </p:blipFill>
        <p:spPr>
          <a:xfrm>
            <a:off x="6593922" y="1476974"/>
            <a:ext cx="2002506" cy="2002506"/>
          </a:xfrm>
        </p:spPr>
      </p:pic>
      <p:sp>
        <p:nvSpPr>
          <p:cNvPr id="11" name="Text Placeholder 10">
            <a:extLst>
              <a:ext uri="{FF2B5EF4-FFF2-40B4-BE49-F238E27FC236}">
                <a16:creationId xmlns:a16="http://schemas.microsoft.com/office/drawing/2014/main" id="{78BBF1F4-7DEE-48C7-A35C-DAB7FD834E00}"/>
              </a:ext>
            </a:extLst>
          </p:cNvPr>
          <p:cNvSpPr>
            <a:spLocks noGrp="1"/>
          </p:cNvSpPr>
          <p:nvPr>
            <p:ph type="body" idx="20"/>
          </p:nvPr>
        </p:nvSpPr>
        <p:spPr/>
        <p:txBody>
          <a:bodyPr/>
          <a:lstStyle/>
          <a:p>
            <a:r>
              <a:rPr lang="en-US" dirty="0">
                <a:solidFill>
                  <a:schemeClr val="tx1"/>
                </a:solidFill>
              </a:rPr>
              <a:t>Deployment with Azure Machine Learning Service</a:t>
            </a:r>
          </a:p>
        </p:txBody>
      </p:sp>
      <p:pic>
        <p:nvPicPr>
          <p:cNvPr id="18" name="Picture Placeholder 17">
            <a:extLst>
              <a:ext uri="{FF2B5EF4-FFF2-40B4-BE49-F238E27FC236}">
                <a16:creationId xmlns:a16="http://schemas.microsoft.com/office/drawing/2014/main" id="{96EF1664-7CD3-425D-BAE7-E4AAD908190C}"/>
              </a:ext>
            </a:extLst>
          </p:cNvPr>
          <p:cNvPicPr>
            <a:picLocks noGrp="1" noChangeAspect="1"/>
          </p:cNvPicPr>
          <p:nvPr>
            <p:ph type="pic" sz="quarter" idx="14"/>
          </p:nvPr>
        </p:nvPicPr>
        <p:blipFill rotWithShape="1">
          <a:blip r:embed="rId6"/>
          <a:srcRect l="24884" t="-16083" r="25866" b="-16083"/>
          <a:stretch/>
        </p:blipFill>
        <p:spPr>
          <a:xfrm>
            <a:off x="525387" y="1476974"/>
            <a:ext cx="2002506" cy="2002506"/>
          </a:xfrm>
          <a:ln>
            <a:solidFill>
              <a:schemeClr val="accent1"/>
            </a:solidFill>
          </a:ln>
        </p:spPr>
      </p:pic>
    </p:spTree>
    <p:extLst>
      <p:ext uri="{BB962C8B-B14F-4D97-AF65-F5344CB8AC3E}">
        <p14:creationId xmlns:p14="http://schemas.microsoft.com/office/powerpoint/2010/main" val="41069118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8CAC1-CD09-458D-9C79-402161070A32}"/>
              </a:ext>
            </a:extLst>
          </p:cNvPr>
          <p:cNvSpPr>
            <a:spLocks noGrp="1"/>
          </p:cNvSpPr>
          <p:nvPr>
            <p:ph type="title"/>
          </p:nvPr>
        </p:nvSpPr>
        <p:spPr/>
        <p:txBody>
          <a:bodyPr/>
          <a:lstStyle/>
          <a:p>
            <a:r>
              <a:rPr lang="en-US" dirty="0">
                <a:solidFill>
                  <a:schemeClr val="tx1"/>
                </a:solidFill>
              </a:rPr>
              <a:t>Batch Scoring in Databricks</a:t>
            </a:r>
          </a:p>
        </p:txBody>
      </p:sp>
      <p:pic>
        <p:nvPicPr>
          <p:cNvPr id="10" name="Picture 9">
            <a:extLst>
              <a:ext uri="{FF2B5EF4-FFF2-40B4-BE49-F238E27FC236}">
                <a16:creationId xmlns:a16="http://schemas.microsoft.com/office/drawing/2014/main" id="{5C17A164-975B-479C-B3E4-700DE120B39C}"/>
              </a:ext>
            </a:extLst>
          </p:cNvPr>
          <p:cNvPicPr>
            <a:picLocks noChangeAspect="1"/>
          </p:cNvPicPr>
          <p:nvPr/>
        </p:nvPicPr>
        <p:blipFill rotWithShape="1">
          <a:blip r:embed="rId2"/>
          <a:srcRect l="31949" r="33603"/>
          <a:stretch/>
        </p:blipFill>
        <p:spPr>
          <a:xfrm>
            <a:off x="3985459" y="2571751"/>
            <a:ext cx="886253" cy="958103"/>
          </a:xfrm>
          <a:prstGeom prst="rect">
            <a:avLst/>
          </a:prstGeom>
        </p:spPr>
      </p:pic>
      <p:cxnSp>
        <p:nvCxnSpPr>
          <p:cNvPr id="12" name="Straight Arrow Connector 11">
            <a:extLst>
              <a:ext uri="{FF2B5EF4-FFF2-40B4-BE49-F238E27FC236}">
                <a16:creationId xmlns:a16="http://schemas.microsoft.com/office/drawing/2014/main" id="{BDFAD4A0-AC21-4F56-83B0-C6CEE75A4322}"/>
              </a:ext>
            </a:extLst>
          </p:cNvPr>
          <p:cNvCxnSpPr>
            <a:stCxn id="8" idx="3"/>
            <a:endCxn id="4" idx="1"/>
          </p:cNvCxnSpPr>
          <p:nvPr/>
        </p:nvCxnSpPr>
        <p:spPr>
          <a:xfrm>
            <a:off x="1740058" y="3052747"/>
            <a:ext cx="629782" cy="649"/>
          </a:xfrm>
          <a:prstGeom prst="straightConnector1">
            <a:avLst/>
          </a:prstGeom>
          <a:ln w="76200" cap="rnd">
            <a:solidFill>
              <a:schemeClr val="tx1"/>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7CED703-6DF3-41C1-B9A3-BC2752E011F8}"/>
              </a:ext>
            </a:extLst>
          </p:cNvPr>
          <p:cNvCxnSpPr>
            <a:cxnSpLocks/>
            <a:stCxn id="4" idx="3"/>
            <a:endCxn id="10" idx="1"/>
          </p:cNvCxnSpPr>
          <p:nvPr/>
        </p:nvCxnSpPr>
        <p:spPr>
          <a:xfrm flipV="1">
            <a:off x="3327943" y="3050802"/>
            <a:ext cx="657516" cy="2594"/>
          </a:xfrm>
          <a:prstGeom prst="straightConnector1">
            <a:avLst/>
          </a:prstGeom>
          <a:ln w="76200" cap="rnd">
            <a:solidFill>
              <a:schemeClr val="tx1"/>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175209A6-5980-46FD-BAA3-A5A13AEFDCD0}"/>
              </a:ext>
            </a:extLst>
          </p:cNvPr>
          <p:cNvCxnSpPr>
            <a:cxnSpLocks/>
            <a:stCxn id="10" idx="2"/>
            <a:endCxn id="8" idx="2"/>
          </p:cNvCxnSpPr>
          <p:nvPr/>
        </p:nvCxnSpPr>
        <p:spPr>
          <a:xfrm rot="5400000">
            <a:off x="2816993" y="1920854"/>
            <a:ext cx="2594" cy="3220592"/>
          </a:xfrm>
          <a:prstGeom prst="bentConnector3">
            <a:avLst>
              <a:gd name="adj1" fmla="val 18882938"/>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18E2942F-6BCA-4209-92A8-6B16D461A1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9840" y="2574344"/>
            <a:ext cx="958103" cy="958103"/>
          </a:xfrm>
          <a:prstGeom prst="rect">
            <a:avLst/>
          </a:prstGeom>
        </p:spPr>
      </p:pic>
      <p:sp>
        <p:nvSpPr>
          <p:cNvPr id="27" name="TextBox 26">
            <a:extLst>
              <a:ext uri="{FF2B5EF4-FFF2-40B4-BE49-F238E27FC236}">
                <a16:creationId xmlns:a16="http://schemas.microsoft.com/office/drawing/2014/main" id="{BB2C52C1-BA43-4B8F-A3C2-E64800836EDA}"/>
              </a:ext>
            </a:extLst>
          </p:cNvPr>
          <p:cNvSpPr txBox="1"/>
          <p:nvPr/>
        </p:nvSpPr>
        <p:spPr>
          <a:xfrm>
            <a:off x="1817198" y="1648211"/>
            <a:ext cx="2063385" cy="415498"/>
          </a:xfrm>
          <a:prstGeom prst="rect">
            <a:avLst/>
          </a:prstGeom>
          <a:noFill/>
        </p:spPr>
        <p:txBody>
          <a:bodyPr wrap="none" rtlCol="0">
            <a:spAutoFit/>
          </a:bodyPr>
          <a:lstStyle/>
          <a:p>
            <a:pPr algn="ctr"/>
            <a:r>
              <a:rPr lang="en-US" sz="1050" b="1" dirty="0">
                <a:solidFill>
                  <a:schemeClr val="tx1"/>
                </a:solidFill>
              </a:rPr>
              <a:t>Option 1:</a:t>
            </a:r>
          </a:p>
          <a:p>
            <a:pPr algn="ctr"/>
            <a:r>
              <a:rPr lang="en-US" sz="1050" dirty="0">
                <a:solidFill>
                  <a:schemeClr val="tx1"/>
                </a:solidFill>
              </a:rPr>
              <a:t>Use ADFv2 as the Orchestrator</a:t>
            </a:r>
          </a:p>
        </p:txBody>
      </p:sp>
      <p:pic>
        <p:nvPicPr>
          <p:cNvPr id="28" name="Graphic 27">
            <a:extLst>
              <a:ext uri="{FF2B5EF4-FFF2-40B4-BE49-F238E27FC236}">
                <a16:creationId xmlns:a16="http://schemas.microsoft.com/office/drawing/2014/main" id="{AF5A13F5-998D-411B-8539-B3C79F669A3B}"/>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6640" t="32751" r="36849" b="36461"/>
          <a:stretch/>
        </p:blipFill>
        <p:spPr>
          <a:xfrm>
            <a:off x="5386689" y="2570453"/>
            <a:ext cx="1064128" cy="959400"/>
          </a:xfrm>
          <a:prstGeom prst="rect">
            <a:avLst/>
          </a:prstGeom>
        </p:spPr>
      </p:pic>
      <p:pic>
        <p:nvPicPr>
          <p:cNvPr id="29" name="Picture 28">
            <a:extLst>
              <a:ext uri="{FF2B5EF4-FFF2-40B4-BE49-F238E27FC236}">
                <a16:creationId xmlns:a16="http://schemas.microsoft.com/office/drawing/2014/main" id="{CDC1588A-9744-43A2-8FFF-570BA82F565D}"/>
              </a:ext>
            </a:extLst>
          </p:cNvPr>
          <p:cNvPicPr>
            <a:picLocks noChangeAspect="1"/>
          </p:cNvPicPr>
          <p:nvPr/>
        </p:nvPicPr>
        <p:blipFill rotWithShape="1">
          <a:blip r:embed="rId2"/>
          <a:srcRect l="31949" r="33603"/>
          <a:stretch/>
        </p:blipFill>
        <p:spPr>
          <a:xfrm>
            <a:off x="7669333" y="2571750"/>
            <a:ext cx="886253" cy="958103"/>
          </a:xfrm>
          <a:prstGeom prst="rect">
            <a:avLst/>
          </a:prstGeom>
        </p:spPr>
      </p:pic>
      <p:cxnSp>
        <p:nvCxnSpPr>
          <p:cNvPr id="31" name="Straight Arrow Connector 30">
            <a:extLst>
              <a:ext uri="{FF2B5EF4-FFF2-40B4-BE49-F238E27FC236}">
                <a16:creationId xmlns:a16="http://schemas.microsoft.com/office/drawing/2014/main" id="{BA6A292C-C90A-403E-A5AA-9AB908952B6A}"/>
              </a:ext>
            </a:extLst>
          </p:cNvPr>
          <p:cNvCxnSpPr>
            <a:cxnSpLocks/>
            <a:stCxn id="28" idx="3"/>
            <a:endCxn id="29" idx="1"/>
          </p:cNvCxnSpPr>
          <p:nvPr/>
        </p:nvCxnSpPr>
        <p:spPr>
          <a:xfrm>
            <a:off x="6450817" y="3050153"/>
            <a:ext cx="1218515" cy="649"/>
          </a:xfrm>
          <a:prstGeom prst="straightConnector1">
            <a:avLst/>
          </a:prstGeom>
          <a:ln w="76200" cap="rnd">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D152312-438E-4E91-A32A-44E4E6C5CC93}"/>
              </a:ext>
            </a:extLst>
          </p:cNvPr>
          <p:cNvSpPr txBox="1"/>
          <p:nvPr/>
        </p:nvSpPr>
        <p:spPr>
          <a:xfrm>
            <a:off x="6348981" y="1648212"/>
            <a:ext cx="1422184" cy="415498"/>
          </a:xfrm>
          <a:prstGeom prst="rect">
            <a:avLst/>
          </a:prstGeom>
          <a:noFill/>
        </p:spPr>
        <p:txBody>
          <a:bodyPr wrap="none" rtlCol="0">
            <a:spAutoFit/>
          </a:bodyPr>
          <a:lstStyle/>
          <a:p>
            <a:pPr algn="ctr"/>
            <a:r>
              <a:rPr lang="en-US" sz="1050" b="1" dirty="0">
                <a:solidFill>
                  <a:schemeClr val="tx1"/>
                </a:solidFill>
              </a:rPr>
              <a:t>Option 2:</a:t>
            </a:r>
          </a:p>
          <a:p>
            <a:pPr algn="ctr"/>
            <a:r>
              <a:rPr lang="en-US" sz="1050" dirty="0">
                <a:solidFill>
                  <a:schemeClr val="tx1"/>
                </a:solidFill>
              </a:rPr>
              <a:t>Use Databricks Jobs</a:t>
            </a:r>
          </a:p>
        </p:txBody>
      </p:sp>
      <p:pic>
        <p:nvPicPr>
          <p:cNvPr id="8" name="Graphic 7">
            <a:extLst>
              <a:ext uri="{FF2B5EF4-FFF2-40B4-BE49-F238E27FC236}">
                <a16:creationId xmlns:a16="http://schemas.microsoft.com/office/drawing/2014/main" id="{513DDFD9-03E6-4FD6-92B9-8EA58D2C5F5E}"/>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6640" t="32751" r="36849" b="36461"/>
          <a:stretch/>
        </p:blipFill>
        <p:spPr>
          <a:xfrm>
            <a:off x="675930" y="2573047"/>
            <a:ext cx="1064128" cy="959400"/>
          </a:xfrm>
          <a:prstGeom prst="rect">
            <a:avLst/>
          </a:prstGeom>
        </p:spPr>
      </p:pic>
    </p:spTree>
    <p:extLst>
      <p:ext uri="{BB962C8B-B14F-4D97-AF65-F5344CB8AC3E}">
        <p14:creationId xmlns:p14="http://schemas.microsoft.com/office/powerpoint/2010/main" val="38092835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1AD15-7424-40AA-B69C-BBF2251D1D64}"/>
              </a:ext>
            </a:extLst>
          </p:cNvPr>
          <p:cNvSpPr>
            <a:spLocks noGrp="1"/>
          </p:cNvSpPr>
          <p:nvPr>
            <p:ph type="title"/>
          </p:nvPr>
        </p:nvSpPr>
        <p:spPr/>
        <p:txBody>
          <a:bodyPr/>
          <a:lstStyle/>
          <a:p>
            <a:r>
              <a:rPr lang="en-US" dirty="0">
                <a:solidFill>
                  <a:schemeClr val="tx1"/>
                </a:solidFill>
              </a:rPr>
              <a:t>Databricks + Azure Data Factory</a:t>
            </a:r>
          </a:p>
        </p:txBody>
      </p:sp>
      <p:pic>
        <p:nvPicPr>
          <p:cNvPr id="3" name="Picture 2">
            <a:extLst>
              <a:ext uri="{FF2B5EF4-FFF2-40B4-BE49-F238E27FC236}">
                <a16:creationId xmlns:a16="http://schemas.microsoft.com/office/drawing/2014/main" id="{D4DEE854-0A38-4DCC-AB01-7000F65CA5D1}"/>
              </a:ext>
            </a:extLst>
          </p:cNvPr>
          <p:cNvPicPr>
            <a:picLocks noChangeAspect="1"/>
          </p:cNvPicPr>
          <p:nvPr/>
        </p:nvPicPr>
        <p:blipFill rotWithShape="1">
          <a:blip r:embed="rId2"/>
          <a:srcRect l="50000" t="7002" b="4109"/>
          <a:stretch/>
        </p:blipFill>
        <p:spPr>
          <a:xfrm>
            <a:off x="370114" y="1011023"/>
            <a:ext cx="8026400" cy="4013200"/>
          </a:xfrm>
          <a:prstGeom prst="rect">
            <a:avLst/>
          </a:prstGeom>
        </p:spPr>
      </p:pic>
    </p:spTree>
    <p:extLst>
      <p:ext uri="{BB962C8B-B14F-4D97-AF65-F5344CB8AC3E}">
        <p14:creationId xmlns:p14="http://schemas.microsoft.com/office/powerpoint/2010/main" val="28044938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1AD15-7424-40AA-B69C-BBF2251D1D64}"/>
              </a:ext>
            </a:extLst>
          </p:cNvPr>
          <p:cNvSpPr>
            <a:spLocks noGrp="1"/>
          </p:cNvSpPr>
          <p:nvPr>
            <p:ph type="title"/>
          </p:nvPr>
        </p:nvSpPr>
        <p:spPr/>
        <p:txBody>
          <a:bodyPr/>
          <a:lstStyle/>
          <a:p>
            <a:r>
              <a:rPr lang="en-US" dirty="0">
                <a:solidFill>
                  <a:schemeClr val="tx1"/>
                </a:solidFill>
              </a:rPr>
              <a:t>Databricks + Azure Data Factory</a:t>
            </a:r>
          </a:p>
        </p:txBody>
      </p:sp>
      <p:pic>
        <p:nvPicPr>
          <p:cNvPr id="4" name="Picture 3">
            <a:extLst>
              <a:ext uri="{FF2B5EF4-FFF2-40B4-BE49-F238E27FC236}">
                <a16:creationId xmlns:a16="http://schemas.microsoft.com/office/drawing/2014/main" id="{99464AFB-E6B9-4A16-96A5-6BBEE59A9E6B}"/>
              </a:ext>
            </a:extLst>
          </p:cNvPr>
          <p:cNvPicPr>
            <a:picLocks noChangeAspect="1"/>
          </p:cNvPicPr>
          <p:nvPr/>
        </p:nvPicPr>
        <p:blipFill rotWithShape="1">
          <a:blip r:embed="rId2"/>
          <a:srcRect l="50000" t="7001" b="8342"/>
          <a:stretch/>
        </p:blipFill>
        <p:spPr>
          <a:xfrm>
            <a:off x="263951" y="1011023"/>
            <a:ext cx="8625525" cy="4107393"/>
          </a:xfrm>
          <a:prstGeom prst="rect">
            <a:avLst/>
          </a:prstGeom>
        </p:spPr>
      </p:pic>
    </p:spTree>
    <p:extLst>
      <p:ext uri="{BB962C8B-B14F-4D97-AF65-F5344CB8AC3E}">
        <p14:creationId xmlns:p14="http://schemas.microsoft.com/office/powerpoint/2010/main" val="23687312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38152-015F-4B1B-B42C-1F89CF5D8CCE}"/>
              </a:ext>
            </a:extLst>
          </p:cNvPr>
          <p:cNvSpPr>
            <a:spLocks noGrp="1"/>
          </p:cNvSpPr>
          <p:nvPr>
            <p:ph type="title"/>
          </p:nvPr>
        </p:nvSpPr>
        <p:spPr/>
        <p:txBody>
          <a:bodyPr/>
          <a:lstStyle/>
          <a:p>
            <a:r>
              <a:rPr lang="en-US" dirty="0">
                <a:solidFill>
                  <a:schemeClr val="tx1"/>
                </a:solidFill>
              </a:rPr>
              <a:t>API Serving using </a:t>
            </a:r>
            <a:r>
              <a:rPr lang="en-US" dirty="0" err="1">
                <a:solidFill>
                  <a:schemeClr val="tx1"/>
                </a:solidFill>
              </a:rPr>
              <a:t>MMLSpark</a:t>
            </a:r>
            <a:endParaRPr lang="en-US" dirty="0">
              <a:solidFill>
                <a:schemeClr val="tx1"/>
              </a:solidFill>
            </a:endParaRPr>
          </a:p>
        </p:txBody>
      </p:sp>
      <p:pic>
        <p:nvPicPr>
          <p:cNvPr id="3" name="Picture 2">
            <a:extLst>
              <a:ext uri="{FF2B5EF4-FFF2-40B4-BE49-F238E27FC236}">
                <a16:creationId xmlns:a16="http://schemas.microsoft.com/office/drawing/2014/main" id="{EF7F555B-169E-4059-9317-FC4D20893434}"/>
              </a:ext>
            </a:extLst>
          </p:cNvPr>
          <p:cNvPicPr>
            <a:picLocks noChangeAspect="1"/>
          </p:cNvPicPr>
          <p:nvPr/>
        </p:nvPicPr>
        <p:blipFill rotWithShape="1">
          <a:blip r:embed="rId2"/>
          <a:srcRect l="31949" r="33603"/>
          <a:stretch/>
        </p:blipFill>
        <p:spPr>
          <a:xfrm>
            <a:off x="7034173" y="2005351"/>
            <a:ext cx="886253" cy="958103"/>
          </a:xfrm>
          <a:prstGeom prst="rect">
            <a:avLst/>
          </a:prstGeom>
        </p:spPr>
      </p:pic>
      <p:pic>
        <p:nvPicPr>
          <p:cNvPr id="5" name="Graphic 4">
            <a:extLst>
              <a:ext uri="{FF2B5EF4-FFF2-40B4-BE49-F238E27FC236}">
                <a16:creationId xmlns:a16="http://schemas.microsoft.com/office/drawing/2014/main" id="{0D690ADD-AA45-4706-B465-45F5FE152D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9112" y="2558869"/>
            <a:ext cx="533174" cy="404585"/>
          </a:xfrm>
          <a:prstGeom prst="rect">
            <a:avLst/>
          </a:prstGeom>
        </p:spPr>
      </p:pic>
      <p:sp>
        <p:nvSpPr>
          <p:cNvPr id="6" name="TextBox 5">
            <a:extLst>
              <a:ext uri="{FF2B5EF4-FFF2-40B4-BE49-F238E27FC236}">
                <a16:creationId xmlns:a16="http://schemas.microsoft.com/office/drawing/2014/main" id="{CB4EA74C-C6F1-45F0-87DF-9EC098009158}"/>
              </a:ext>
            </a:extLst>
          </p:cNvPr>
          <p:cNvSpPr txBox="1"/>
          <p:nvPr/>
        </p:nvSpPr>
        <p:spPr>
          <a:xfrm rot="5400000">
            <a:off x="6312124" y="2299737"/>
            <a:ext cx="556563"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1800" dirty="0"/>
              <a:t>API</a:t>
            </a:r>
          </a:p>
        </p:txBody>
      </p:sp>
      <p:pic>
        <p:nvPicPr>
          <p:cNvPr id="8" name="Graphic 7">
            <a:extLst>
              <a:ext uri="{FF2B5EF4-FFF2-40B4-BE49-F238E27FC236}">
                <a16:creationId xmlns:a16="http://schemas.microsoft.com/office/drawing/2014/main" id="{5D30CB13-9276-4206-80BB-C0A00CED7D7D}"/>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9179" t="37230" r="40283" b="35009"/>
          <a:stretch/>
        </p:blipFill>
        <p:spPr>
          <a:xfrm>
            <a:off x="3565881" y="1919334"/>
            <a:ext cx="1080374" cy="1130136"/>
          </a:xfrm>
          <a:prstGeom prst="rect">
            <a:avLst/>
          </a:prstGeom>
        </p:spPr>
      </p:pic>
      <p:sp>
        <p:nvSpPr>
          <p:cNvPr id="9" name="Rectangle: Rounded Corners 8">
            <a:extLst>
              <a:ext uri="{FF2B5EF4-FFF2-40B4-BE49-F238E27FC236}">
                <a16:creationId xmlns:a16="http://schemas.microsoft.com/office/drawing/2014/main" id="{A80A7DB0-085E-4CB2-96BB-DCAD624E765D}"/>
              </a:ext>
            </a:extLst>
          </p:cNvPr>
          <p:cNvSpPr/>
          <p:nvPr/>
        </p:nvSpPr>
        <p:spPr>
          <a:xfrm>
            <a:off x="6415942" y="1565799"/>
            <a:ext cx="2122715" cy="1837206"/>
          </a:xfrm>
          <a:prstGeom prst="roundRect">
            <a:avLst/>
          </a:prstGeom>
          <a:noFill/>
          <a:ln w="381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Rounded Corners 9">
            <a:extLst>
              <a:ext uri="{FF2B5EF4-FFF2-40B4-BE49-F238E27FC236}">
                <a16:creationId xmlns:a16="http://schemas.microsoft.com/office/drawing/2014/main" id="{4B1C6DD9-3879-47D1-B9CE-57F69C13A606}"/>
              </a:ext>
            </a:extLst>
          </p:cNvPr>
          <p:cNvSpPr/>
          <p:nvPr/>
        </p:nvSpPr>
        <p:spPr>
          <a:xfrm>
            <a:off x="3044710" y="1565799"/>
            <a:ext cx="2122715" cy="1837206"/>
          </a:xfrm>
          <a:prstGeom prst="roundRect">
            <a:avLst/>
          </a:prstGeom>
          <a:noFill/>
          <a:ln w="381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2" name="Straight Arrow Connector 11">
            <a:extLst>
              <a:ext uri="{FF2B5EF4-FFF2-40B4-BE49-F238E27FC236}">
                <a16:creationId xmlns:a16="http://schemas.microsoft.com/office/drawing/2014/main" id="{40CC7769-DEFC-42B8-842B-EAED106ACF39}"/>
              </a:ext>
            </a:extLst>
          </p:cNvPr>
          <p:cNvCxnSpPr>
            <a:stCxn id="10" idx="3"/>
            <a:endCxn id="9" idx="1"/>
          </p:cNvCxnSpPr>
          <p:nvPr/>
        </p:nvCxnSpPr>
        <p:spPr>
          <a:xfrm>
            <a:off x="5167425" y="2484402"/>
            <a:ext cx="1248517" cy="0"/>
          </a:xfrm>
          <a:prstGeom prst="straightConnector1">
            <a:avLst/>
          </a:prstGeom>
          <a:ln w="762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AFC900F-145D-4572-A1E6-1750A4E91B21}"/>
              </a:ext>
            </a:extLst>
          </p:cNvPr>
          <p:cNvSpPr txBox="1"/>
          <p:nvPr/>
        </p:nvSpPr>
        <p:spPr>
          <a:xfrm>
            <a:off x="5438067" y="2524054"/>
            <a:ext cx="651140" cy="253916"/>
          </a:xfrm>
          <a:prstGeom prst="rect">
            <a:avLst/>
          </a:prstGeom>
          <a:noFill/>
        </p:spPr>
        <p:txBody>
          <a:bodyPr wrap="none" rtlCol="0">
            <a:spAutoFit/>
          </a:bodyPr>
          <a:lstStyle/>
          <a:p>
            <a:r>
              <a:rPr lang="en-US" sz="1050" dirty="0">
                <a:solidFill>
                  <a:schemeClr val="accent3"/>
                </a:solidFill>
              </a:rPr>
              <a:t>Peering</a:t>
            </a:r>
          </a:p>
        </p:txBody>
      </p:sp>
      <p:sp>
        <p:nvSpPr>
          <p:cNvPr id="15" name="TextBox 14">
            <a:extLst>
              <a:ext uri="{FF2B5EF4-FFF2-40B4-BE49-F238E27FC236}">
                <a16:creationId xmlns:a16="http://schemas.microsoft.com/office/drawing/2014/main" id="{E06BE0A2-F46B-4BBE-911F-6D900EE80EBF}"/>
              </a:ext>
            </a:extLst>
          </p:cNvPr>
          <p:cNvSpPr txBox="1"/>
          <p:nvPr/>
        </p:nvSpPr>
        <p:spPr>
          <a:xfrm>
            <a:off x="3714774" y="3433265"/>
            <a:ext cx="782587" cy="253916"/>
          </a:xfrm>
          <a:prstGeom prst="rect">
            <a:avLst/>
          </a:prstGeom>
          <a:noFill/>
        </p:spPr>
        <p:txBody>
          <a:bodyPr wrap="none" rtlCol="0">
            <a:spAutoFit/>
          </a:bodyPr>
          <a:lstStyle/>
          <a:p>
            <a:pPr algn="ctr"/>
            <a:r>
              <a:rPr lang="en-US" sz="1050" dirty="0">
                <a:solidFill>
                  <a:schemeClr val="accent4"/>
                </a:solidFill>
              </a:rPr>
              <a:t>VM VNET</a:t>
            </a:r>
          </a:p>
        </p:txBody>
      </p:sp>
      <p:sp>
        <p:nvSpPr>
          <p:cNvPr id="16" name="TextBox 15">
            <a:extLst>
              <a:ext uri="{FF2B5EF4-FFF2-40B4-BE49-F238E27FC236}">
                <a16:creationId xmlns:a16="http://schemas.microsoft.com/office/drawing/2014/main" id="{DD725F19-2931-407B-B87D-9B3EE025A624}"/>
              </a:ext>
            </a:extLst>
          </p:cNvPr>
          <p:cNvSpPr txBox="1"/>
          <p:nvPr/>
        </p:nvSpPr>
        <p:spPr>
          <a:xfrm>
            <a:off x="6936124" y="3433265"/>
            <a:ext cx="1082348" cy="253916"/>
          </a:xfrm>
          <a:prstGeom prst="rect">
            <a:avLst/>
          </a:prstGeom>
          <a:noFill/>
        </p:spPr>
        <p:txBody>
          <a:bodyPr wrap="none" rtlCol="0">
            <a:spAutoFit/>
          </a:bodyPr>
          <a:lstStyle/>
          <a:p>
            <a:pPr algn="ctr"/>
            <a:r>
              <a:rPr lang="en-US" sz="1050" dirty="0">
                <a:solidFill>
                  <a:schemeClr val="accent4"/>
                </a:solidFill>
              </a:rPr>
              <a:t>Workers VNET</a:t>
            </a:r>
          </a:p>
        </p:txBody>
      </p:sp>
      <p:sp>
        <p:nvSpPr>
          <p:cNvPr id="17" name="TextBox 16">
            <a:extLst>
              <a:ext uri="{FF2B5EF4-FFF2-40B4-BE49-F238E27FC236}">
                <a16:creationId xmlns:a16="http://schemas.microsoft.com/office/drawing/2014/main" id="{384107FD-07D6-4E51-99F7-13CA0212AD7E}"/>
              </a:ext>
            </a:extLst>
          </p:cNvPr>
          <p:cNvSpPr txBox="1"/>
          <p:nvPr/>
        </p:nvSpPr>
        <p:spPr>
          <a:xfrm>
            <a:off x="3732410" y="1780835"/>
            <a:ext cx="747320" cy="253916"/>
          </a:xfrm>
          <a:prstGeom prst="rect">
            <a:avLst/>
          </a:prstGeom>
          <a:noFill/>
        </p:spPr>
        <p:txBody>
          <a:bodyPr wrap="none" rtlCol="0">
            <a:spAutoFit/>
          </a:bodyPr>
          <a:lstStyle/>
          <a:p>
            <a:pPr algn="ctr"/>
            <a:r>
              <a:rPr lang="en-US" sz="1050" dirty="0">
                <a:solidFill>
                  <a:schemeClr val="accent3"/>
                </a:solidFill>
              </a:rPr>
              <a:t>Linux VM</a:t>
            </a:r>
          </a:p>
        </p:txBody>
      </p:sp>
      <p:cxnSp>
        <p:nvCxnSpPr>
          <p:cNvPr id="19" name="Straight Arrow Connector 18">
            <a:extLst>
              <a:ext uri="{FF2B5EF4-FFF2-40B4-BE49-F238E27FC236}">
                <a16:creationId xmlns:a16="http://schemas.microsoft.com/office/drawing/2014/main" id="{78DB0DD7-739A-4DF7-9700-A605E2FA2C61}"/>
              </a:ext>
            </a:extLst>
          </p:cNvPr>
          <p:cNvCxnSpPr>
            <a:cxnSpLocks/>
            <a:stCxn id="20" idx="3"/>
            <a:endCxn id="10" idx="1"/>
          </p:cNvCxnSpPr>
          <p:nvPr/>
        </p:nvCxnSpPr>
        <p:spPr>
          <a:xfrm>
            <a:off x="2249714" y="2484402"/>
            <a:ext cx="794996" cy="0"/>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0" name="Flowchart: Process 19">
            <a:extLst>
              <a:ext uri="{FF2B5EF4-FFF2-40B4-BE49-F238E27FC236}">
                <a16:creationId xmlns:a16="http://schemas.microsoft.com/office/drawing/2014/main" id="{16D6911F-9BBA-4B08-A230-40593BC64187}"/>
              </a:ext>
            </a:extLst>
          </p:cNvPr>
          <p:cNvSpPr/>
          <p:nvPr/>
        </p:nvSpPr>
        <p:spPr>
          <a:xfrm>
            <a:off x="315347" y="2137203"/>
            <a:ext cx="1934367" cy="694398"/>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External Application</a:t>
            </a:r>
          </a:p>
        </p:txBody>
      </p:sp>
      <p:sp>
        <p:nvSpPr>
          <p:cNvPr id="22" name="TextBox 21">
            <a:extLst>
              <a:ext uri="{FF2B5EF4-FFF2-40B4-BE49-F238E27FC236}">
                <a16:creationId xmlns:a16="http://schemas.microsoft.com/office/drawing/2014/main" id="{8FB7E1C0-646A-4659-AD6F-0DE681630020}"/>
              </a:ext>
            </a:extLst>
          </p:cNvPr>
          <p:cNvSpPr txBox="1"/>
          <p:nvPr/>
        </p:nvSpPr>
        <p:spPr>
          <a:xfrm>
            <a:off x="315347" y="2831601"/>
            <a:ext cx="1934367" cy="461665"/>
          </a:xfrm>
          <a:prstGeom prst="rect">
            <a:avLst/>
          </a:prstGeom>
          <a:noFill/>
        </p:spPr>
        <p:txBody>
          <a:bodyPr wrap="square" rtlCol="0">
            <a:spAutoFit/>
          </a:bodyPr>
          <a:lstStyle/>
          <a:p>
            <a:pPr algn="ctr"/>
            <a:r>
              <a:rPr lang="en-US" sz="1200" i="1" dirty="0">
                <a:solidFill>
                  <a:schemeClr val="accent1">
                    <a:lumMod val="50000"/>
                  </a:schemeClr>
                </a:solidFill>
              </a:rPr>
              <a:t>(Could by an App, Python process, etc.)</a:t>
            </a:r>
          </a:p>
        </p:txBody>
      </p:sp>
    </p:spTree>
    <p:extLst>
      <p:ext uri="{BB962C8B-B14F-4D97-AF65-F5344CB8AC3E}">
        <p14:creationId xmlns:p14="http://schemas.microsoft.com/office/powerpoint/2010/main" val="54866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F56AF-0BD7-4359-8F57-63A58505C6DD}"/>
              </a:ext>
            </a:extLst>
          </p:cNvPr>
          <p:cNvSpPr>
            <a:spLocks noGrp="1"/>
          </p:cNvSpPr>
          <p:nvPr>
            <p:ph type="title"/>
          </p:nvPr>
        </p:nvSpPr>
        <p:spPr/>
        <p:txBody>
          <a:bodyPr/>
          <a:lstStyle/>
          <a:p>
            <a:r>
              <a:rPr lang="en-US" dirty="0">
                <a:solidFill>
                  <a:schemeClr val="tx1"/>
                </a:solidFill>
              </a:rPr>
              <a:t>API Serving Example</a:t>
            </a:r>
          </a:p>
        </p:txBody>
      </p:sp>
      <p:sp>
        <p:nvSpPr>
          <p:cNvPr id="3" name="Text Placeholder 2">
            <a:extLst>
              <a:ext uri="{FF2B5EF4-FFF2-40B4-BE49-F238E27FC236}">
                <a16:creationId xmlns:a16="http://schemas.microsoft.com/office/drawing/2014/main" id="{475982E1-74ED-4361-8139-A57CDB515891}"/>
              </a:ext>
            </a:extLst>
          </p:cNvPr>
          <p:cNvSpPr>
            <a:spLocks noGrp="1"/>
          </p:cNvSpPr>
          <p:nvPr>
            <p:ph type="body" idx="13"/>
          </p:nvPr>
        </p:nvSpPr>
        <p:spPr/>
        <p:txBody>
          <a:bodyPr>
            <a:normAutofit lnSpcReduction="10000"/>
          </a:bodyPr>
          <a:lstStyle/>
          <a:p>
            <a:r>
              <a:rPr lang="en-US" dirty="0"/>
              <a:t>From the CHOA ICP </a:t>
            </a:r>
            <a:r>
              <a:rPr lang="en-US" dirty="0" err="1"/>
              <a:t>PoC</a:t>
            </a:r>
            <a:endParaRPr lang="en-US" dirty="0"/>
          </a:p>
        </p:txBody>
      </p:sp>
      <p:pic>
        <p:nvPicPr>
          <p:cNvPr id="4" name="Picture 3">
            <a:extLst>
              <a:ext uri="{FF2B5EF4-FFF2-40B4-BE49-F238E27FC236}">
                <a16:creationId xmlns:a16="http://schemas.microsoft.com/office/drawing/2014/main" id="{3D64634B-7A9C-4DA3-8B4A-E8B16B6D2CA6}"/>
              </a:ext>
            </a:extLst>
          </p:cNvPr>
          <p:cNvPicPr>
            <a:picLocks noChangeAspect="1"/>
          </p:cNvPicPr>
          <p:nvPr/>
        </p:nvPicPr>
        <p:blipFill>
          <a:blip r:embed="rId2"/>
          <a:stretch>
            <a:fillRect/>
          </a:stretch>
        </p:blipFill>
        <p:spPr>
          <a:xfrm>
            <a:off x="1624863" y="1252840"/>
            <a:ext cx="5884847" cy="3845303"/>
          </a:xfrm>
          <a:prstGeom prst="rect">
            <a:avLst/>
          </a:prstGeom>
        </p:spPr>
      </p:pic>
    </p:spTree>
    <p:extLst>
      <p:ext uri="{BB962C8B-B14F-4D97-AF65-F5344CB8AC3E}">
        <p14:creationId xmlns:p14="http://schemas.microsoft.com/office/powerpoint/2010/main" val="37006557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F56AF-0BD7-4359-8F57-63A58505C6DD}"/>
              </a:ext>
            </a:extLst>
          </p:cNvPr>
          <p:cNvSpPr>
            <a:spLocks noGrp="1"/>
          </p:cNvSpPr>
          <p:nvPr>
            <p:ph type="title"/>
          </p:nvPr>
        </p:nvSpPr>
        <p:spPr/>
        <p:txBody>
          <a:bodyPr/>
          <a:lstStyle/>
          <a:p>
            <a:r>
              <a:rPr lang="en-US" dirty="0">
                <a:solidFill>
                  <a:schemeClr val="tx1"/>
                </a:solidFill>
              </a:rPr>
              <a:t>API Serving Example</a:t>
            </a:r>
          </a:p>
        </p:txBody>
      </p:sp>
      <p:sp>
        <p:nvSpPr>
          <p:cNvPr id="3" name="Text Placeholder 2">
            <a:extLst>
              <a:ext uri="{FF2B5EF4-FFF2-40B4-BE49-F238E27FC236}">
                <a16:creationId xmlns:a16="http://schemas.microsoft.com/office/drawing/2014/main" id="{475982E1-74ED-4361-8139-A57CDB515891}"/>
              </a:ext>
            </a:extLst>
          </p:cNvPr>
          <p:cNvSpPr>
            <a:spLocks noGrp="1"/>
          </p:cNvSpPr>
          <p:nvPr>
            <p:ph type="body" idx="13"/>
          </p:nvPr>
        </p:nvSpPr>
        <p:spPr/>
        <p:txBody>
          <a:bodyPr>
            <a:normAutofit lnSpcReduction="10000"/>
          </a:bodyPr>
          <a:lstStyle/>
          <a:p>
            <a:r>
              <a:rPr lang="en-US" dirty="0"/>
              <a:t>From the CHOA ICP </a:t>
            </a:r>
            <a:r>
              <a:rPr lang="en-US" dirty="0" err="1"/>
              <a:t>PoC</a:t>
            </a:r>
            <a:endParaRPr lang="en-US" dirty="0"/>
          </a:p>
        </p:txBody>
      </p:sp>
      <p:pic>
        <p:nvPicPr>
          <p:cNvPr id="5" name="Picture 4">
            <a:extLst>
              <a:ext uri="{FF2B5EF4-FFF2-40B4-BE49-F238E27FC236}">
                <a16:creationId xmlns:a16="http://schemas.microsoft.com/office/drawing/2014/main" id="{27322FA8-9B67-4BC5-80C7-3F5C6456B564}"/>
              </a:ext>
            </a:extLst>
          </p:cNvPr>
          <p:cNvPicPr>
            <a:picLocks noChangeAspect="1"/>
          </p:cNvPicPr>
          <p:nvPr/>
        </p:nvPicPr>
        <p:blipFill>
          <a:blip r:embed="rId2"/>
          <a:stretch>
            <a:fillRect/>
          </a:stretch>
        </p:blipFill>
        <p:spPr>
          <a:xfrm>
            <a:off x="502109" y="1451120"/>
            <a:ext cx="8139783" cy="3066452"/>
          </a:xfrm>
          <a:prstGeom prst="rect">
            <a:avLst/>
          </a:prstGeom>
        </p:spPr>
      </p:pic>
    </p:spTree>
    <p:extLst>
      <p:ext uri="{BB962C8B-B14F-4D97-AF65-F5344CB8AC3E}">
        <p14:creationId xmlns:p14="http://schemas.microsoft.com/office/powerpoint/2010/main" val="29167448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B3FC-45F4-4809-8292-491275E743D1}"/>
              </a:ext>
            </a:extLst>
          </p:cNvPr>
          <p:cNvSpPr>
            <a:spLocks noGrp="1"/>
          </p:cNvSpPr>
          <p:nvPr>
            <p:ph type="title"/>
          </p:nvPr>
        </p:nvSpPr>
        <p:spPr/>
        <p:txBody>
          <a:bodyPr/>
          <a:lstStyle/>
          <a:p>
            <a:r>
              <a:rPr lang="en-US" dirty="0">
                <a:solidFill>
                  <a:schemeClr val="tx1"/>
                </a:solidFill>
              </a:rPr>
              <a:t>Other Features of </a:t>
            </a:r>
            <a:r>
              <a:rPr lang="en-US" dirty="0" err="1">
                <a:solidFill>
                  <a:schemeClr val="tx1"/>
                </a:solidFill>
              </a:rPr>
              <a:t>MMLSpark</a:t>
            </a:r>
            <a:endParaRPr lang="en-US" dirty="0">
              <a:solidFill>
                <a:schemeClr val="tx1"/>
              </a:solidFill>
            </a:endParaRPr>
          </a:p>
        </p:txBody>
      </p:sp>
      <p:pic>
        <p:nvPicPr>
          <p:cNvPr id="3" name="Picture 2">
            <a:extLst>
              <a:ext uri="{FF2B5EF4-FFF2-40B4-BE49-F238E27FC236}">
                <a16:creationId xmlns:a16="http://schemas.microsoft.com/office/drawing/2014/main" id="{0609AB1C-7C49-4BA1-B4EA-0830EC2168F5}"/>
              </a:ext>
            </a:extLst>
          </p:cNvPr>
          <p:cNvPicPr>
            <a:picLocks noChangeAspect="1"/>
          </p:cNvPicPr>
          <p:nvPr/>
        </p:nvPicPr>
        <p:blipFill>
          <a:blip r:embed="rId2"/>
          <a:stretch>
            <a:fillRect/>
          </a:stretch>
        </p:blipFill>
        <p:spPr>
          <a:xfrm>
            <a:off x="1958344" y="883695"/>
            <a:ext cx="5217885" cy="4159881"/>
          </a:xfrm>
          <a:prstGeom prst="rect">
            <a:avLst/>
          </a:prstGeom>
        </p:spPr>
      </p:pic>
      <p:sp>
        <p:nvSpPr>
          <p:cNvPr id="4" name="Rectangle 3">
            <a:extLst>
              <a:ext uri="{FF2B5EF4-FFF2-40B4-BE49-F238E27FC236}">
                <a16:creationId xmlns:a16="http://schemas.microsoft.com/office/drawing/2014/main" id="{EDBF7C89-3181-475A-9E9F-AA8E2073076F}"/>
              </a:ext>
            </a:extLst>
          </p:cNvPr>
          <p:cNvSpPr/>
          <p:nvPr/>
        </p:nvSpPr>
        <p:spPr>
          <a:xfrm>
            <a:off x="0" y="4945473"/>
            <a:ext cx="1814920" cy="219291"/>
          </a:xfrm>
          <a:prstGeom prst="rect">
            <a:avLst/>
          </a:prstGeom>
        </p:spPr>
        <p:txBody>
          <a:bodyPr wrap="none">
            <a:spAutoFit/>
          </a:bodyPr>
          <a:lstStyle/>
          <a:p>
            <a:r>
              <a:rPr lang="en-US" sz="825" dirty="0">
                <a:hlinkClick r:id="rId3"/>
              </a:rPr>
              <a:t>https://github.com/Azure/mmlspark</a:t>
            </a:r>
            <a:endParaRPr lang="en-US" sz="825" dirty="0"/>
          </a:p>
        </p:txBody>
      </p:sp>
    </p:spTree>
    <p:extLst>
      <p:ext uri="{BB962C8B-B14F-4D97-AF65-F5344CB8AC3E}">
        <p14:creationId xmlns:p14="http://schemas.microsoft.com/office/powerpoint/2010/main" val="21091250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B3FC-45F4-4809-8292-491275E743D1}"/>
              </a:ext>
            </a:extLst>
          </p:cNvPr>
          <p:cNvSpPr>
            <a:spLocks noGrp="1"/>
          </p:cNvSpPr>
          <p:nvPr>
            <p:ph type="title"/>
          </p:nvPr>
        </p:nvSpPr>
        <p:spPr/>
        <p:txBody>
          <a:bodyPr/>
          <a:lstStyle/>
          <a:p>
            <a:r>
              <a:rPr lang="en-US" dirty="0">
                <a:solidFill>
                  <a:schemeClr val="tx1"/>
                </a:solidFill>
              </a:rPr>
              <a:t>Other Features of </a:t>
            </a:r>
            <a:r>
              <a:rPr lang="en-US" dirty="0" err="1">
                <a:solidFill>
                  <a:schemeClr val="tx1"/>
                </a:solidFill>
              </a:rPr>
              <a:t>MMLSpark</a:t>
            </a:r>
            <a:endParaRPr lang="en-US" dirty="0">
              <a:solidFill>
                <a:schemeClr val="tx1"/>
              </a:solidFill>
            </a:endParaRPr>
          </a:p>
        </p:txBody>
      </p:sp>
      <p:sp>
        <p:nvSpPr>
          <p:cNvPr id="4" name="Rectangle 3">
            <a:extLst>
              <a:ext uri="{FF2B5EF4-FFF2-40B4-BE49-F238E27FC236}">
                <a16:creationId xmlns:a16="http://schemas.microsoft.com/office/drawing/2014/main" id="{EDBF7C89-3181-475A-9E9F-AA8E2073076F}"/>
              </a:ext>
            </a:extLst>
          </p:cNvPr>
          <p:cNvSpPr/>
          <p:nvPr/>
        </p:nvSpPr>
        <p:spPr>
          <a:xfrm>
            <a:off x="0" y="4945473"/>
            <a:ext cx="1814920" cy="219291"/>
          </a:xfrm>
          <a:prstGeom prst="rect">
            <a:avLst/>
          </a:prstGeom>
        </p:spPr>
        <p:txBody>
          <a:bodyPr wrap="none">
            <a:spAutoFit/>
          </a:bodyPr>
          <a:lstStyle/>
          <a:p>
            <a:r>
              <a:rPr lang="en-US" sz="825" dirty="0">
                <a:hlinkClick r:id="rId2"/>
              </a:rPr>
              <a:t>https://github.com/Azure/mmlspark</a:t>
            </a:r>
            <a:endParaRPr lang="en-US" sz="825" dirty="0"/>
          </a:p>
        </p:txBody>
      </p:sp>
      <p:pic>
        <p:nvPicPr>
          <p:cNvPr id="5" name="Picture 4">
            <a:extLst>
              <a:ext uri="{FF2B5EF4-FFF2-40B4-BE49-F238E27FC236}">
                <a16:creationId xmlns:a16="http://schemas.microsoft.com/office/drawing/2014/main" id="{3424B7AA-AD24-4F16-A61C-8656C8F93BCB}"/>
              </a:ext>
            </a:extLst>
          </p:cNvPr>
          <p:cNvPicPr>
            <a:picLocks noChangeAspect="1"/>
          </p:cNvPicPr>
          <p:nvPr/>
        </p:nvPicPr>
        <p:blipFill>
          <a:blip r:embed="rId3"/>
          <a:stretch>
            <a:fillRect/>
          </a:stretch>
        </p:blipFill>
        <p:spPr>
          <a:xfrm>
            <a:off x="2378654" y="895662"/>
            <a:ext cx="4377263" cy="4049811"/>
          </a:xfrm>
          <a:prstGeom prst="rect">
            <a:avLst/>
          </a:prstGeom>
        </p:spPr>
      </p:pic>
    </p:spTree>
    <p:extLst>
      <p:ext uri="{BB962C8B-B14F-4D97-AF65-F5344CB8AC3E}">
        <p14:creationId xmlns:p14="http://schemas.microsoft.com/office/powerpoint/2010/main" val="2695074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56A1567-4598-49E3-BEE3-1099198EB3AA}"/>
              </a:ext>
            </a:extLst>
          </p:cNvPr>
          <p:cNvSpPr txBox="1"/>
          <p:nvPr/>
        </p:nvSpPr>
        <p:spPr>
          <a:xfrm>
            <a:off x="1108953" y="909756"/>
            <a:ext cx="6926094" cy="3323987"/>
          </a:xfrm>
          <a:prstGeom prst="rect">
            <a:avLst/>
          </a:prstGeom>
          <a:noFill/>
        </p:spPr>
        <p:txBody>
          <a:bodyPr wrap="square" rtlCol="0">
            <a:spAutoFit/>
          </a:bodyPr>
          <a:lstStyle/>
          <a:p>
            <a:r>
              <a:rPr lang="en-US" sz="4000" b="1" dirty="0">
                <a:solidFill>
                  <a:schemeClr val="tx1"/>
                </a:solidFill>
                <a:latin typeface="Raleway" panose="020B0604020202020204" charset="0"/>
              </a:rPr>
              <a:t>Goals:</a:t>
            </a:r>
          </a:p>
          <a:p>
            <a:pPr marL="285750" indent="-285750">
              <a:spcBef>
                <a:spcPts val="1200"/>
              </a:spcBef>
              <a:buFont typeface="Arial" panose="020B0604020202020204" pitchFamily="34" charset="0"/>
              <a:buChar char="•"/>
            </a:pPr>
            <a:r>
              <a:rPr lang="en-US" sz="2800" dirty="0">
                <a:solidFill>
                  <a:schemeClr val="tx1"/>
                </a:solidFill>
                <a:latin typeface="Raleway" panose="020B0604020202020204" charset="0"/>
              </a:rPr>
              <a:t>Understand what neural networks are.</a:t>
            </a:r>
          </a:p>
          <a:p>
            <a:pPr marL="285750" indent="-285750">
              <a:spcBef>
                <a:spcPts val="1200"/>
              </a:spcBef>
              <a:buFont typeface="Arial" panose="020B0604020202020204" pitchFamily="34" charset="0"/>
              <a:buChar char="•"/>
            </a:pPr>
            <a:r>
              <a:rPr lang="en-US" sz="2800" dirty="0">
                <a:solidFill>
                  <a:schemeClr val="tx1"/>
                </a:solidFill>
                <a:latin typeface="Raleway" panose="020B0604020202020204" charset="0"/>
              </a:rPr>
              <a:t>Understand why you need to use GPUs to train them.</a:t>
            </a:r>
          </a:p>
          <a:p>
            <a:pPr marL="285750" indent="-285750">
              <a:spcBef>
                <a:spcPts val="1200"/>
              </a:spcBef>
              <a:buFont typeface="Arial" panose="020B0604020202020204" pitchFamily="34" charset="0"/>
              <a:buChar char="•"/>
            </a:pPr>
            <a:r>
              <a:rPr lang="en-US" sz="2800" dirty="0">
                <a:solidFill>
                  <a:schemeClr val="tx1"/>
                </a:solidFill>
                <a:latin typeface="Raleway" panose="020B0604020202020204" charset="0"/>
              </a:rPr>
              <a:t>Understand why the cloud might be a good place to do so.</a:t>
            </a:r>
          </a:p>
        </p:txBody>
      </p:sp>
    </p:spTree>
    <p:extLst>
      <p:ext uri="{BB962C8B-B14F-4D97-AF65-F5344CB8AC3E}">
        <p14:creationId xmlns:p14="http://schemas.microsoft.com/office/powerpoint/2010/main" val="40819518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B5176-1FEE-4E4B-90B8-1B95ED25050C}"/>
              </a:ext>
            </a:extLst>
          </p:cNvPr>
          <p:cNvSpPr>
            <a:spLocks noGrp="1"/>
          </p:cNvSpPr>
          <p:nvPr>
            <p:ph type="title"/>
          </p:nvPr>
        </p:nvSpPr>
        <p:spPr/>
        <p:txBody>
          <a:bodyPr>
            <a:normAutofit fontScale="90000"/>
          </a:bodyPr>
          <a:lstStyle/>
          <a:p>
            <a:r>
              <a:rPr lang="en-US" dirty="0">
                <a:solidFill>
                  <a:schemeClr val="tx1"/>
                </a:solidFill>
              </a:rPr>
              <a:t>Deployment on Azure Machine Learning Service</a:t>
            </a:r>
          </a:p>
        </p:txBody>
      </p:sp>
      <p:sp>
        <p:nvSpPr>
          <p:cNvPr id="3" name="Rectangle 2">
            <a:extLst>
              <a:ext uri="{FF2B5EF4-FFF2-40B4-BE49-F238E27FC236}">
                <a16:creationId xmlns:a16="http://schemas.microsoft.com/office/drawing/2014/main" id="{36714785-5B9E-4A0A-A0DA-6B496A814A5D}"/>
              </a:ext>
            </a:extLst>
          </p:cNvPr>
          <p:cNvSpPr/>
          <p:nvPr/>
        </p:nvSpPr>
        <p:spPr>
          <a:xfrm>
            <a:off x="-4714" y="4947293"/>
            <a:ext cx="4572000" cy="219291"/>
          </a:xfrm>
          <a:prstGeom prst="rect">
            <a:avLst/>
          </a:prstGeom>
        </p:spPr>
        <p:txBody>
          <a:bodyPr>
            <a:spAutoFit/>
          </a:bodyPr>
          <a:lstStyle/>
          <a:p>
            <a:r>
              <a:rPr lang="en-US" sz="825" dirty="0">
                <a:solidFill>
                  <a:schemeClr val="accent1"/>
                </a:solidFill>
                <a:hlinkClick r:id="rId2"/>
              </a:rPr>
              <a:t>https://docs.microsoft.com/en-us/azure/machine-learning/service/how-to-deploy-and-where</a:t>
            </a:r>
            <a:endParaRPr lang="en-US" sz="825" dirty="0">
              <a:solidFill>
                <a:schemeClr val="accent1"/>
              </a:solidFill>
            </a:endParaRPr>
          </a:p>
        </p:txBody>
      </p:sp>
      <p:pic>
        <p:nvPicPr>
          <p:cNvPr id="5" name="Picture 4">
            <a:extLst>
              <a:ext uri="{FF2B5EF4-FFF2-40B4-BE49-F238E27FC236}">
                <a16:creationId xmlns:a16="http://schemas.microsoft.com/office/drawing/2014/main" id="{EC6CC645-A5F1-4053-83FD-F699C0BB5A1D}"/>
              </a:ext>
            </a:extLst>
          </p:cNvPr>
          <p:cNvPicPr>
            <a:picLocks noChangeAspect="1"/>
          </p:cNvPicPr>
          <p:nvPr/>
        </p:nvPicPr>
        <p:blipFill>
          <a:blip r:embed="rId3"/>
          <a:stretch>
            <a:fillRect/>
          </a:stretch>
        </p:blipFill>
        <p:spPr>
          <a:xfrm>
            <a:off x="254524" y="1403974"/>
            <a:ext cx="4136231" cy="2821781"/>
          </a:xfrm>
          <a:prstGeom prst="rect">
            <a:avLst/>
          </a:prstGeom>
        </p:spPr>
      </p:pic>
      <p:sp>
        <p:nvSpPr>
          <p:cNvPr id="6" name="TextBox 5">
            <a:extLst>
              <a:ext uri="{FF2B5EF4-FFF2-40B4-BE49-F238E27FC236}">
                <a16:creationId xmlns:a16="http://schemas.microsoft.com/office/drawing/2014/main" id="{6CED4891-ECAA-45CD-AAFF-25D1678DA593}"/>
              </a:ext>
            </a:extLst>
          </p:cNvPr>
          <p:cNvSpPr txBox="1"/>
          <p:nvPr/>
        </p:nvSpPr>
        <p:spPr>
          <a:xfrm>
            <a:off x="4567287" y="1455765"/>
            <a:ext cx="4572001" cy="2192908"/>
          </a:xfrm>
          <a:prstGeom prst="rect">
            <a:avLst/>
          </a:prstGeom>
          <a:noFill/>
        </p:spPr>
        <p:txBody>
          <a:bodyPr wrap="square" rtlCol="0">
            <a:spAutoFit/>
          </a:bodyPr>
          <a:lstStyle/>
          <a:p>
            <a:r>
              <a:rPr lang="en-US" sz="1050" dirty="0">
                <a:solidFill>
                  <a:schemeClr val="tx1"/>
                </a:solidFill>
              </a:rPr>
              <a:t>The workflow generally follows this sequence:</a:t>
            </a:r>
          </a:p>
          <a:p>
            <a:pPr marL="257175" indent="-257175">
              <a:buFont typeface="+mj-lt"/>
              <a:buAutoNum type="arabicPeriod"/>
            </a:pPr>
            <a:r>
              <a:rPr lang="en-US" sz="1050" dirty="0">
                <a:solidFill>
                  <a:schemeClr val="tx1"/>
                </a:solidFill>
              </a:rPr>
              <a:t>Develop machine learning training scripts in </a:t>
            </a:r>
            <a:r>
              <a:rPr lang="en-US" sz="1050" b="1" dirty="0">
                <a:solidFill>
                  <a:schemeClr val="tx1"/>
                </a:solidFill>
              </a:rPr>
              <a:t>Python</a:t>
            </a:r>
            <a:r>
              <a:rPr lang="en-US" sz="1050" dirty="0">
                <a:solidFill>
                  <a:schemeClr val="tx1"/>
                </a:solidFill>
              </a:rPr>
              <a:t>.</a:t>
            </a:r>
          </a:p>
          <a:p>
            <a:pPr marL="257175" indent="-257175">
              <a:buFont typeface="+mj-lt"/>
              <a:buAutoNum type="arabicPeriod"/>
            </a:pPr>
            <a:r>
              <a:rPr lang="en-US" sz="1050" dirty="0">
                <a:solidFill>
                  <a:schemeClr val="tx1"/>
                </a:solidFill>
              </a:rPr>
              <a:t>Create and configure a </a:t>
            </a:r>
            <a:r>
              <a:rPr lang="en-US" sz="1050" b="1" dirty="0">
                <a:solidFill>
                  <a:schemeClr val="tx1"/>
                </a:solidFill>
              </a:rPr>
              <a:t>compute target</a:t>
            </a:r>
            <a:r>
              <a:rPr lang="en-US" sz="1050" dirty="0">
                <a:solidFill>
                  <a:schemeClr val="tx1"/>
                </a:solidFill>
              </a:rPr>
              <a:t>.</a:t>
            </a:r>
          </a:p>
          <a:p>
            <a:pPr marL="257175" indent="-257175">
              <a:buFont typeface="+mj-lt"/>
              <a:buAutoNum type="arabicPeriod"/>
            </a:pPr>
            <a:r>
              <a:rPr lang="en-US" sz="1050" b="1" dirty="0">
                <a:solidFill>
                  <a:schemeClr val="tx1"/>
                </a:solidFill>
              </a:rPr>
              <a:t>Submit the scripts</a:t>
            </a:r>
            <a:r>
              <a:rPr lang="en-US" sz="1050" dirty="0">
                <a:solidFill>
                  <a:schemeClr val="tx1"/>
                </a:solidFill>
              </a:rPr>
              <a:t> to the configured compute target to run in that environment.</a:t>
            </a:r>
          </a:p>
          <a:p>
            <a:pPr marL="257175" indent="-257175">
              <a:buFont typeface="+mj-lt"/>
              <a:buAutoNum type="arabicPeriod"/>
            </a:pPr>
            <a:r>
              <a:rPr lang="en-US" sz="1050" b="1" dirty="0">
                <a:solidFill>
                  <a:schemeClr val="tx1"/>
                </a:solidFill>
              </a:rPr>
              <a:t>Query the experiment</a:t>
            </a:r>
            <a:r>
              <a:rPr lang="en-US" sz="1050" dirty="0">
                <a:solidFill>
                  <a:schemeClr val="tx1"/>
                </a:solidFill>
              </a:rPr>
              <a:t> for logged metrics from the current and past runs.</a:t>
            </a:r>
          </a:p>
          <a:p>
            <a:pPr marL="257175" indent="-257175">
              <a:buFont typeface="+mj-lt"/>
              <a:buAutoNum type="arabicPeriod"/>
            </a:pPr>
            <a:r>
              <a:rPr lang="en-US" sz="1050" dirty="0">
                <a:solidFill>
                  <a:schemeClr val="tx1"/>
                </a:solidFill>
              </a:rPr>
              <a:t>After a satisfactory run is found, register the persisted model in the </a:t>
            </a:r>
            <a:r>
              <a:rPr lang="en-US" sz="1050" b="1" dirty="0">
                <a:solidFill>
                  <a:schemeClr val="tx1"/>
                </a:solidFill>
              </a:rPr>
              <a:t>model registry</a:t>
            </a:r>
            <a:r>
              <a:rPr lang="en-US" sz="1050" dirty="0">
                <a:solidFill>
                  <a:schemeClr val="tx1"/>
                </a:solidFill>
              </a:rPr>
              <a:t>.</a:t>
            </a:r>
          </a:p>
          <a:p>
            <a:pPr marL="257175" indent="-257175">
              <a:buFont typeface="+mj-lt"/>
              <a:buAutoNum type="arabicPeriod"/>
            </a:pPr>
            <a:r>
              <a:rPr lang="en-US" sz="1050" dirty="0">
                <a:solidFill>
                  <a:schemeClr val="tx1"/>
                </a:solidFill>
              </a:rPr>
              <a:t>Develop a scoring script.</a:t>
            </a:r>
          </a:p>
          <a:p>
            <a:pPr marL="257175" indent="-257175">
              <a:buFont typeface="+mj-lt"/>
              <a:buAutoNum type="arabicPeriod"/>
            </a:pPr>
            <a:r>
              <a:rPr lang="en-US" sz="1050" b="1" dirty="0">
                <a:solidFill>
                  <a:schemeClr val="tx1"/>
                </a:solidFill>
              </a:rPr>
              <a:t>Create an image</a:t>
            </a:r>
            <a:r>
              <a:rPr lang="en-US" sz="1050" dirty="0">
                <a:solidFill>
                  <a:schemeClr val="tx1"/>
                </a:solidFill>
              </a:rPr>
              <a:t> and register it in the </a:t>
            </a:r>
            <a:r>
              <a:rPr lang="en-US" sz="1050" b="1" dirty="0">
                <a:solidFill>
                  <a:schemeClr val="tx1"/>
                </a:solidFill>
              </a:rPr>
              <a:t>image registry</a:t>
            </a:r>
            <a:r>
              <a:rPr lang="en-US" sz="1050" dirty="0">
                <a:solidFill>
                  <a:schemeClr val="tx1"/>
                </a:solidFill>
              </a:rPr>
              <a:t>.</a:t>
            </a:r>
          </a:p>
          <a:p>
            <a:pPr marL="257175" indent="-257175">
              <a:buFont typeface="+mj-lt"/>
              <a:buAutoNum type="arabicPeriod"/>
            </a:pPr>
            <a:r>
              <a:rPr lang="en-US" sz="1050" b="1" dirty="0">
                <a:solidFill>
                  <a:schemeClr val="tx1"/>
                </a:solidFill>
              </a:rPr>
              <a:t>Deploy the image</a:t>
            </a:r>
            <a:r>
              <a:rPr lang="en-US" sz="1050" dirty="0">
                <a:solidFill>
                  <a:schemeClr val="tx1"/>
                </a:solidFill>
              </a:rPr>
              <a:t> as a </a:t>
            </a:r>
            <a:r>
              <a:rPr lang="en-US" sz="1050" b="1" dirty="0">
                <a:solidFill>
                  <a:schemeClr val="tx1"/>
                </a:solidFill>
              </a:rPr>
              <a:t>web service</a:t>
            </a:r>
            <a:r>
              <a:rPr lang="en-US" sz="1050" dirty="0">
                <a:solidFill>
                  <a:schemeClr val="tx1"/>
                </a:solidFill>
              </a:rPr>
              <a:t> in Azure.</a:t>
            </a:r>
          </a:p>
          <a:p>
            <a:endParaRPr lang="en-US" sz="1050" dirty="0">
              <a:solidFill>
                <a:schemeClr val="tx1"/>
              </a:solidFill>
            </a:endParaRPr>
          </a:p>
        </p:txBody>
      </p:sp>
    </p:spTree>
    <p:extLst>
      <p:ext uri="{BB962C8B-B14F-4D97-AF65-F5344CB8AC3E}">
        <p14:creationId xmlns:p14="http://schemas.microsoft.com/office/powerpoint/2010/main" val="8583781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36C84-5204-4312-B8C8-420752092DC2}"/>
              </a:ext>
            </a:extLst>
          </p:cNvPr>
          <p:cNvSpPr>
            <a:spLocks noGrp="1"/>
          </p:cNvSpPr>
          <p:nvPr>
            <p:ph type="title"/>
          </p:nvPr>
        </p:nvSpPr>
        <p:spPr>
          <a:xfrm>
            <a:off x="254524" y="25870"/>
            <a:ext cx="8625525" cy="402302"/>
          </a:xfrm>
        </p:spPr>
        <p:txBody>
          <a:bodyPr>
            <a:normAutofit fontScale="90000"/>
          </a:bodyPr>
          <a:lstStyle/>
          <a:p>
            <a:r>
              <a:rPr lang="en-US" dirty="0">
                <a:solidFill>
                  <a:schemeClr val="bg2"/>
                </a:solidFill>
              </a:rPr>
              <a:t>Containerized Deployment in AMLS </a:t>
            </a:r>
          </a:p>
        </p:txBody>
      </p:sp>
      <p:pic>
        <p:nvPicPr>
          <p:cNvPr id="3" name="Picture 2">
            <a:extLst>
              <a:ext uri="{FF2B5EF4-FFF2-40B4-BE49-F238E27FC236}">
                <a16:creationId xmlns:a16="http://schemas.microsoft.com/office/drawing/2014/main" id="{34AAE59E-025F-49A3-9431-54A1319A4A52}"/>
              </a:ext>
            </a:extLst>
          </p:cNvPr>
          <p:cNvPicPr>
            <a:picLocks noChangeAspect="1"/>
          </p:cNvPicPr>
          <p:nvPr/>
        </p:nvPicPr>
        <p:blipFill rotWithShape="1">
          <a:blip r:embed="rId2"/>
          <a:srcRect t="7015"/>
          <a:stretch/>
        </p:blipFill>
        <p:spPr>
          <a:xfrm>
            <a:off x="0" y="537936"/>
            <a:ext cx="9144000" cy="4605564"/>
          </a:xfrm>
          <a:prstGeom prst="rect">
            <a:avLst/>
          </a:prstGeom>
        </p:spPr>
      </p:pic>
    </p:spTree>
    <p:extLst>
      <p:ext uri="{BB962C8B-B14F-4D97-AF65-F5344CB8AC3E}">
        <p14:creationId xmlns:p14="http://schemas.microsoft.com/office/powerpoint/2010/main" val="4879086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4C02D-2172-4D68-A995-1675D6B7C709}"/>
              </a:ext>
            </a:extLst>
          </p:cNvPr>
          <p:cNvSpPr>
            <a:spLocks noGrp="1"/>
          </p:cNvSpPr>
          <p:nvPr>
            <p:ph type="title"/>
          </p:nvPr>
        </p:nvSpPr>
        <p:spPr>
          <a:xfrm>
            <a:off x="254524" y="323412"/>
            <a:ext cx="8625525" cy="583754"/>
          </a:xfrm>
        </p:spPr>
        <p:txBody>
          <a:bodyPr>
            <a:normAutofit fontScale="90000"/>
          </a:bodyPr>
          <a:lstStyle/>
          <a:p>
            <a:r>
              <a:rPr lang="en-US" dirty="0">
                <a:solidFill>
                  <a:schemeClr val="tx1"/>
                </a:solidFill>
              </a:rPr>
              <a:t>Where Can We Deploy This Stuff </a:t>
            </a:r>
            <a:r>
              <a:rPr lang="en-US" sz="1350" b="0" dirty="0">
                <a:solidFill>
                  <a:schemeClr val="tx1"/>
                </a:solidFill>
              </a:rPr>
              <a:t>(in Azure)</a:t>
            </a:r>
            <a:r>
              <a:rPr lang="en-US" dirty="0">
                <a:solidFill>
                  <a:schemeClr val="tx1"/>
                </a:solidFill>
              </a:rPr>
              <a:t>?</a:t>
            </a:r>
          </a:p>
        </p:txBody>
      </p:sp>
      <p:graphicFrame>
        <p:nvGraphicFramePr>
          <p:cNvPr id="3" name="Table 2">
            <a:extLst>
              <a:ext uri="{FF2B5EF4-FFF2-40B4-BE49-F238E27FC236}">
                <a16:creationId xmlns:a16="http://schemas.microsoft.com/office/drawing/2014/main" id="{DE1A2798-46CB-4D05-AA06-C89D96C85BE6}"/>
              </a:ext>
            </a:extLst>
          </p:cNvPr>
          <p:cNvGraphicFramePr>
            <a:graphicFrameLocks noGrp="1"/>
          </p:cNvGraphicFramePr>
          <p:nvPr>
            <p:extLst>
              <p:ext uri="{D42A27DB-BD31-4B8C-83A1-F6EECF244321}">
                <p14:modId xmlns:p14="http://schemas.microsoft.com/office/powerpoint/2010/main" val="960082773"/>
              </p:ext>
            </p:extLst>
          </p:nvPr>
        </p:nvGraphicFramePr>
        <p:xfrm>
          <a:off x="416207" y="1067795"/>
          <a:ext cx="8311588" cy="3957983"/>
        </p:xfrm>
        <a:graphic>
          <a:graphicData uri="http://schemas.openxmlformats.org/drawingml/2006/table">
            <a:tbl>
              <a:tblPr firstRow="1" bandRow="1">
                <a:tableStyleId>{073A0DAA-6AF3-43AB-8588-CEC1D06C72B9}</a:tableStyleId>
              </a:tblPr>
              <a:tblGrid>
                <a:gridCol w="4155794">
                  <a:extLst>
                    <a:ext uri="{9D8B030D-6E8A-4147-A177-3AD203B41FA5}">
                      <a16:colId xmlns:a16="http://schemas.microsoft.com/office/drawing/2014/main" val="1478549837"/>
                    </a:ext>
                  </a:extLst>
                </a:gridCol>
                <a:gridCol w="4155794">
                  <a:extLst>
                    <a:ext uri="{9D8B030D-6E8A-4147-A177-3AD203B41FA5}">
                      <a16:colId xmlns:a16="http://schemas.microsoft.com/office/drawing/2014/main" val="949712555"/>
                    </a:ext>
                  </a:extLst>
                </a:gridCol>
              </a:tblGrid>
              <a:tr h="419666">
                <a:tc>
                  <a:txBody>
                    <a:bodyPr/>
                    <a:lstStyle/>
                    <a:p>
                      <a:pPr algn="ctr"/>
                      <a:r>
                        <a:rPr lang="en-US" sz="1100" dirty="0"/>
                        <a:t>Model was Created Using…</a:t>
                      </a:r>
                    </a:p>
                  </a:txBody>
                  <a:tcPr marL="68580" marR="68580" marT="34290" marB="34290" anchor="ctr"/>
                </a:tc>
                <a:tc>
                  <a:txBody>
                    <a:bodyPr/>
                    <a:lstStyle/>
                    <a:p>
                      <a:pPr algn="ctr"/>
                      <a:r>
                        <a:rPr lang="en-US" sz="1100" dirty="0"/>
                        <a:t>I Can Deploy…</a:t>
                      </a:r>
                    </a:p>
                  </a:txBody>
                  <a:tcPr marL="68580" marR="68580" marT="34290" marB="34290" anchor="ctr"/>
                </a:tc>
                <a:extLst>
                  <a:ext uri="{0D108BD9-81ED-4DB2-BD59-A6C34878D82A}">
                    <a16:rowId xmlns:a16="http://schemas.microsoft.com/office/drawing/2014/main" val="1357009591"/>
                  </a:ext>
                </a:extLst>
              </a:tr>
              <a:tr h="1021585">
                <a:tc>
                  <a:txBody>
                    <a:bodyPr/>
                    <a:lstStyle/>
                    <a:p>
                      <a:r>
                        <a:rPr lang="en-US" sz="1100" dirty="0"/>
                        <a:t>Databricks or normal Spark</a:t>
                      </a:r>
                    </a:p>
                    <a:p>
                      <a:r>
                        <a:rPr lang="en-US" sz="1100" dirty="0"/>
                        <a:t>(</a:t>
                      </a:r>
                      <a:r>
                        <a:rPr lang="en-US" sz="1100" dirty="0" err="1"/>
                        <a:t>Mllib</a:t>
                      </a:r>
                      <a:r>
                        <a:rPr lang="en-US" sz="1100" dirty="0"/>
                        <a:t>, H</a:t>
                      </a:r>
                      <a:r>
                        <a:rPr lang="en-US" sz="1100" baseline="-25000" dirty="0"/>
                        <a:t>2</a:t>
                      </a:r>
                      <a:r>
                        <a:rPr lang="en-US" sz="1100" dirty="0"/>
                        <a:t>O Sparkling Water, etc.)</a:t>
                      </a:r>
                    </a:p>
                  </a:txBody>
                  <a:tcPr marL="68580" marR="68580" marT="34290" marB="34290" anchor="ctr"/>
                </a:tc>
                <a:tc>
                  <a:txBody>
                    <a:bodyPr/>
                    <a:lstStyle/>
                    <a:p>
                      <a:pPr marL="0" indent="0">
                        <a:buFont typeface="Arial" panose="020B0604020202020204" pitchFamily="34" charset="0"/>
                        <a:buNone/>
                      </a:pPr>
                      <a:r>
                        <a:rPr lang="en-US" sz="1100" dirty="0"/>
                        <a:t>As a Batch Service:</a:t>
                      </a:r>
                    </a:p>
                    <a:p>
                      <a:pPr marL="285750" lvl="0" indent="-285750">
                        <a:buFont typeface="Arial" panose="020B0604020202020204" pitchFamily="34" charset="0"/>
                        <a:buChar char="•"/>
                      </a:pPr>
                      <a:r>
                        <a:rPr lang="en-US" sz="1100" dirty="0"/>
                        <a:t>As a Databricks Job</a:t>
                      </a:r>
                    </a:p>
                    <a:p>
                      <a:pPr marL="285750" lvl="0" indent="-285750">
                        <a:buFont typeface="Arial" panose="020B0604020202020204" pitchFamily="34" charset="0"/>
                        <a:buChar char="•"/>
                      </a:pPr>
                      <a:r>
                        <a:rPr lang="en-US" sz="1100" dirty="0"/>
                        <a:t>Using ADFv2 to Call Scoring Jobs</a:t>
                      </a:r>
                    </a:p>
                    <a:p>
                      <a:pPr marL="0" lvl="0" indent="0">
                        <a:buFont typeface="Arial" panose="020B0604020202020204" pitchFamily="34" charset="0"/>
                        <a:buNone/>
                      </a:pPr>
                      <a:r>
                        <a:rPr lang="en-US" sz="1100" dirty="0"/>
                        <a:t>As a Realtime Webservice:</a:t>
                      </a:r>
                    </a:p>
                    <a:p>
                      <a:pPr marL="285750" lvl="0" indent="-285750">
                        <a:buFont typeface="Arial" panose="020B0604020202020204" pitchFamily="34" charset="0"/>
                        <a:buChar char="•"/>
                      </a:pPr>
                      <a:r>
                        <a:rPr lang="en-US" sz="1100" dirty="0" err="1"/>
                        <a:t>MMLSpark</a:t>
                      </a:r>
                      <a:endParaRPr lang="en-US" sz="1100" dirty="0"/>
                    </a:p>
                  </a:txBody>
                  <a:tcPr marL="68580" marR="68580" marT="34290" marB="34290" anchor="ctr"/>
                </a:tc>
                <a:extLst>
                  <a:ext uri="{0D108BD9-81ED-4DB2-BD59-A6C34878D82A}">
                    <a16:rowId xmlns:a16="http://schemas.microsoft.com/office/drawing/2014/main" val="168723419"/>
                  </a:ext>
                </a:extLst>
              </a:tr>
              <a:tr h="1655672">
                <a:tc>
                  <a:txBody>
                    <a:bodyPr/>
                    <a:lstStyle/>
                    <a:p>
                      <a:r>
                        <a:rPr lang="en-US" sz="1100" dirty="0"/>
                        <a:t>Some other Python Package</a:t>
                      </a:r>
                    </a:p>
                    <a:p>
                      <a:r>
                        <a:rPr lang="en-US" sz="1100" dirty="0"/>
                        <a:t>(</a:t>
                      </a:r>
                      <a:r>
                        <a:rPr lang="en-US" sz="1100" dirty="0" err="1"/>
                        <a:t>sklearn</a:t>
                      </a:r>
                      <a:r>
                        <a:rPr lang="en-US" sz="1100" dirty="0"/>
                        <a:t>, etc.)</a:t>
                      </a:r>
                    </a:p>
                  </a:txBody>
                  <a:tcPr marL="68580" marR="68580" marT="34290" marB="34290" anchor="ctr"/>
                </a:tc>
                <a:tc>
                  <a:txBody>
                    <a:bodyPr/>
                    <a:lstStyle/>
                    <a:p>
                      <a:r>
                        <a:rPr lang="en-US" sz="1100" dirty="0"/>
                        <a:t>AMLS as a Realtime Webservice:</a:t>
                      </a:r>
                    </a:p>
                    <a:p>
                      <a:pPr marL="285750" indent="-285750">
                        <a:buFont typeface="Arial" panose="020B0604020202020204" pitchFamily="34" charset="0"/>
                        <a:buChar char="•"/>
                      </a:pPr>
                      <a:r>
                        <a:rPr lang="en-US" sz="1100" dirty="0"/>
                        <a:t>AKS/ACI</a:t>
                      </a:r>
                    </a:p>
                    <a:p>
                      <a:pPr marL="285750" indent="-285750">
                        <a:buFont typeface="Arial" panose="020B0604020202020204" pitchFamily="34" charset="0"/>
                        <a:buChar char="•"/>
                      </a:pPr>
                      <a:r>
                        <a:rPr lang="en-US" sz="1100" dirty="0"/>
                        <a:t>Azure IoT Edge</a:t>
                      </a:r>
                    </a:p>
                    <a:p>
                      <a:pPr marL="285750" indent="-285750">
                        <a:buFont typeface="Arial" panose="020B0604020202020204" pitchFamily="34" charset="0"/>
                        <a:buChar char="•"/>
                      </a:pPr>
                      <a:r>
                        <a:rPr lang="en-US" sz="1100"/>
                        <a:t>FPGAs</a:t>
                      </a:r>
                      <a:endParaRPr lang="en-US" sz="1100" dirty="0"/>
                    </a:p>
                    <a:p>
                      <a:pPr marL="0" indent="0">
                        <a:buFont typeface="Arial" panose="020B0604020202020204" pitchFamily="34" charset="0"/>
                        <a:buNone/>
                      </a:pPr>
                      <a:r>
                        <a:rPr lang="en-US" sz="1100" dirty="0"/>
                        <a:t>AMLS as a Batch Service: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AML Compute</a:t>
                      </a:r>
                    </a:p>
                  </a:txBody>
                  <a:tcPr marL="68580" marR="68580" marT="34290" marB="34290" anchor="ctr"/>
                </a:tc>
                <a:extLst>
                  <a:ext uri="{0D108BD9-81ED-4DB2-BD59-A6C34878D82A}">
                    <a16:rowId xmlns:a16="http://schemas.microsoft.com/office/drawing/2014/main" val="1854936152"/>
                  </a:ext>
                </a:extLst>
              </a:tr>
              <a:tr h="655370">
                <a:tc>
                  <a:txBody>
                    <a:bodyPr/>
                    <a:lstStyle/>
                    <a:p>
                      <a:r>
                        <a:rPr lang="en-US" sz="1100" dirty="0"/>
                        <a:t>Some other R Package</a:t>
                      </a:r>
                    </a:p>
                  </a:txBody>
                  <a:tcPr marL="68580" marR="68580" marT="34290" marB="34290" anchor="ctr"/>
                </a:tc>
                <a:tc>
                  <a:txBody>
                    <a:bodyPr/>
                    <a:lstStyle/>
                    <a:p>
                      <a:pPr algn="ctr"/>
                      <a:r>
                        <a:rPr lang="en-US" sz="2400" dirty="0">
                          <a:sym typeface="Wingdings" panose="05000000000000000000" pitchFamily="2" charset="2"/>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u="none" strike="noStrike" kern="1200" cap="none" spc="0" normalizeH="0" baseline="0" noProof="0" dirty="0">
                          <a:ln>
                            <a:noFill/>
                          </a:ln>
                          <a:effectLst/>
                          <a:uLnTx/>
                          <a:uFillTx/>
                        </a:rPr>
                        <a:t>(Maybe using ML Server on a DSVM…)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57585B"/>
                          </a:solidFill>
                          <a:effectLst/>
                          <a:uLnTx/>
                          <a:uFillTx/>
                          <a:latin typeface="+mn-lt"/>
                          <a:ea typeface="+mn-ea"/>
                          <a:cs typeface="+mn-cs"/>
                        </a:rPr>
                        <a:t>*R SDK for AMLS Coming Soon!</a:t>
                      </a:r>
                    </a:p>
                  </a:txBody>
                  <a:tcPr marL="68580" marR="68580" marT="34290" marB="34290" anchor="ctr"/>
                </a:tc>
                <a:extLst>
                  <a:ext uri="{0D108BD9-81ED-4DB2-BD59-A6C34878D82A}">
                    <a16:rowId xmlns:a16="http://schemas.microsoft.com/office/drawing/2014/main" val="225491738"/>
                  </a:ext>
                </a:extLst>
              </a:tr>
            </a:tbl>
          </a:graphicData>
        </a:graphic>
      </p:graphicFrame>
    </p:spTree>
    <p:extLst>
      <p:ext uri="{BB962C8B-B14F-4D97-AF65-F5344CB8AC3E}">
        <p14:creationId xmlns:p14="http://schemas.microsoft.com/office/powerpoint/2010/main" val="34287513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89" name="Group 588">
            <a:extLst>
              <a:ext uri="{FF2B5EF4-FFF2-40B4-BE49-F238E27FC236}">
                <a16:creationId xmlns:a16="http://schemas.microsoft.com/office/drawing/2014/main" id="{6474FDF9-A412-4882-9A37-FDF1A1B8D6C1}"/>
              </a:ext>
            </a:extLst>
          </p:cNvPr>
          <p:cNvGrpSpPr/>
          <p:nvPr/>
        </p:nvGrpSpPr>
        <p:grpSpPr>
          <a:xfrm>
            <a:off x="381000" y="88967"/>
            <a:ext cx="7890907" cy="5129094"/>
            <a:chOff x="-809041" y="-259828"/>
            <a:chExt cx="12790750" cy="8313994"/>
          </a:xfrm>
        </p:grpSpPr>
        <p:sp>
          <p:nvSpPr>
            <p:cNvPr id="555" name="Rectangle: Rounded Corners 554">
              <a:extLst>
                <a:ext uri="{FF2B5EF4-FFF2-40B4-BE49-F238E27FC236}">
                  <a16:creationId xmlns:a16="http://schemas.microsoft.com/office/drawing/2014/main" id="{338D44D6-175D-427F-ACA4-57C19777A22A}"/>
                </a:ext>
              </a:extLst>
            </p:cNvPr>
            <p:cNvSpPr/>
            <p:nvPr/>
          </p:nvSpPr>
          <p:spPr>
            <a:xfrm>
              <a:off x="6930010" y="1120033"/>
              <a:ext cx="914400" cy="5737967"/>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554" name="Rectangle: Rounded Corners 553">
              <a:extLst>
                <a:ext uri="{FF2B5EF4-FFF2-40B4-BE49-F238E27FC236}">
                  <a16:creationId xmlns:a16="http://schemas.microsoft.com/office/drawing/2014/main" id="{24B34D07-FEB1-45D8-829B-F2174B97C761}"/>
                </a:ext>
              </a:extLst>
            </p:cNvPr>
            <p:cNvSpPr/>
            <p:nvPr/>
          </p:nvSpPr>
          <p:spPr>
            <a:xfrm>
              <a:off x="4344974" y="1120033"/>
              <a:ext cx="914400" cy="5737967"/>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553" name="Rectangle: Rounded Corners 552">
              <a:extLst>
                <a:ext uri="{FF2B5EF4-FFF2-40B4-BE49-F238E27FC236}">
                  <a16:creationId xmlns:a16="http://schemas.microsoft.com/office/drawing/2014/main" id="{1DF27E23-7608-4495-B796-02561ECD973E}"/>
                </a:ext>
              </a:extLst>
            </p:cNvPr>
            <p:cNvSpPr/>
            <p:nvPr/>
          </p:nvSpPr>
          <p:spPr>
            <a:xfrm>
              <a:off x="9515046" y="1909367"/>
              <a:ext cx="914400" cy="4126602"/>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552" name="Rectangle: Rounded Corners 551">
              <a:extLst>
                <a:ext uri="{FF2B5EF4-FFF2-40B4-BE49-F238E27FC236}">
                  <a16:creationId xmlns:a16="http://schemas.microsoft.com/office/drawing/2014/main" id="{EDB39150-E743-47D9-AEC6-850462FE3276}"/>
                </a:ext>
              </a:extLst>
            </p:cNvPr>
            <p:cNvSpPr/>
            <p:nvPr/>
          </p:nvSpPr>
          <p:spPr>
            <a:xfrm>
              <a:off x="1762554" y="1909367"/>
              <a:ext cx="914400" cy="4126602"/>
            </a:xfrm>
            <a:prstGeom prst="round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4" name="Oval 3">
              <a:extLst>
                <a:ext uri="{FF2B5EF4-FFF2-40B4-BE49-F238E27FC236}">
                  <a16:creationId xmlns:a16="http://schemas.microsoft.com/office/drawing/2014/main" id="{94F3E9D4-D2F2-4957-8B8C-63938672E81E}"/>
                </a:ext>
              </a:extLst>
            </p:cNvPr>
            <p:cNvSpPr/>
            <p:nvPr/>
          </p:nvSpPr>
          <p:spPr>
            <a:xfrm>
              <a:off x="1865819" y="3608249"/>
              <a:ext cx="707873" cy="7078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68580" tIns="34290" rIns="68580" bIns="34290" numCol="1" spcCol="0" rtlCol="0" fromWordArt="0" anchor="t" anchorCtr="0" forceAA="0" compatLnSpc="1">
              <a:prstTxWarp prst="textNoShape">
                <a:avLst/>
              </a:prstTxWarp>
              <a:noAutofit/>
            </a:bodyPr>
            <a:lstStyle/>
            <a:p>
              <a:pPr algn="ctr" defTabSz="685800">
                <a:buClrTx/>
              </a:pPr>
              <a:r>
                <a:rPr lang="en-US" sz="1350" kern="1200" dirty="0">
                  <a:solidFill>
                    <a:prstClr val="black"/>
                  </a:solidFill>
                  <a:latin typeface="Times New Roman" panose="02020603050405020304" pitchFamily="18" charset="0"/>
                  <a:cs typeface="Times New Roman" panose="02020603050405020304" pitchFamily="18" charset="0"/>
                </a:rPr>
                <a:t>…</a:t>
              </a:r>
            </a:p>
          </p:txBody>
        </p:sp>
        <p:sp>
          <p:nvSpPr>
            <p:cNvPr id="5" name="Oval 4">
              <a:extLst>
                <a:ext uri="{FF2B5EF4-FFF2-40B4-BE49-F238E27FC236}">
                  <a16:creationId xmlns:a16="http://schemas.microsoft.com/office/drawing/2014/main" id="{B984CCC9-C963-4870-BAD9-2ABF970E8375}"/>
                </a:ext>
              </a:extLst>
            </p:cNvPr>
            <p:cNvSpPr/>
            <p:nvPr/>
          </p:nvSpPr>
          <p:spPr>
            <a:xfrm>
              <a:off x="1865823" y="2805998"/>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6" name="Oval 5">
              <a:extLst>
                <a:ext uri="{FF2B5EF4-FFF2-40B4-BE49-F238E27FC236}">
                  <a16:creationId xmlns:a16="http://schemas.microsoft.com/office/drawing/2014/main" id="{23179322-2F74-4757-A142-08D355605389}"/>
                </a:ext>
              </a:extLst>
            </p:cNvPr>
            <p:cNvSpPr/>
            <p:nvPr/>
          </p:nvSpPr>
          <p:spPr>
            <a:xfrm>
              <a:off x="1865823" y="2003748"/>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4" name="Oval 13">
              <a:extLst>
                <a:ext uri="{FF2B5EF4-FFF2-40B4-BE49-F238E27FC236}">
                  <a16:creationId xmlns:a16="http://schemas.microsoft.com/office/drawing/2014/main" id="{2EB88411-449C-4B36-B059-9D468EFCF65D}"/>
                </a:ext>
              </a:extLst>
            </p:cNvPr>
            <p:cNvSpPr/>
            <p:nvPr/>
          </p:nvSpPr>
          <p:spPr>
            <a:xfrm>
              <a:off x="4450855" y="280599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5" name="Oval 14">
              <a:extLst>
                <a:ext uri="{FF2B5EF4-FFF2-40B4-BE49-F238E27FC236}">
                  <a16:creationId xmlns:a16="http://schemas.microsoft.com/office/drawing/2014/main" id="{D9104380-FECF-471A-805D-9E03E85D2318}"/>
                </a:ext>
              </a:extLst>
            </p:cNvPr>
            <p:cNvSpPr/>
            <p:nvPr/>
          </p:nvSpPr>
          <p:spPr>
            <a:xfrm>
              <a:off x="4450855" y="200374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6" name="Oval 15">
              <a:extLst>
                <a:ext uri="{FF2B5EF4-FFF2-40B4-BE49-F238E27FC236}">
                  <a16:creationId xmlns:a16="http://schemas.microsoft.com/office/drawing/2014/main" id="{C5DA936C-8E98-4ADA-9DC4-2CEEC6F401A3}"/>
                </a:ext>
              </a:extLst>
            </p:cNvPr>
            <p:cNvSpPr/>
            <p:nvPr/>
          </p:nvSpPr>
          <p:spPr>
            <a:xfrm>
              <a:off x="4450855" y="1201497"/>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7" name="Oval 16">
              <a:extLst>
                <a:ext uri="{FF2B5EF4-FFF2-40B4-BE49-F238E27FC236}">
                  <a16:creationId xmlns:a16="http://schemas.microsoft.com/office/drawing/2014/main" id="{642D2889-FE80-4091-881E-1A74661EC704}"/>
                </a:ext>
              </a:extLst>
            </p:cNvPr>
            <p:cNvSpPr/>
            <p:nvPr/>
          </p:nvSpPr>
          <p:spPr>
            <a:xfrm>
              <a:off x="4450855" y="5223234"/>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8" name="Oval 17">
              <a:extLst>
                <a:ext uri="{FF2B5EF4-FFF2-40B4-BE49-F238E27FC236}">
                  <a16:creationId xmlns:a16="http://schemas.microsoft.com/office/drawing/2014/main" id="{742262A7-42FB-49AF-BDA0-B85B382FA79C}"/>
                </a:ext>
              </a:extLst>
            </p:cNvPr>
            <p:cNvSpPr/>
            <p:nvPr/>
          </p:nvSpPr>
          <p:spPr>
            <a:xfrm>
              <a:off x="4450855" y="442098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9" name="Oval 18">
              <a:extLst>
                <a:ext uri="{FF2B5EF4-FFF2-40B4-BE49-F238E27FC236}">
                  <a16:creationId xmlns:a16="http://schemas.microsoft.com/office/drawing/2014/main" id="{8DC57DF1-E002-4474-B15B-000C7DB78CBC}"/>
                </a:ext>
              </a:extLst>
            </p:cNvPr>
            <p:cNvSpPr/>
            <p:nvPr/>
          </p:nvSpPr>
          <p:spPr>
            <a:xfrm>
              <a:off x="4450855" y="361873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2" name="Oval 21">
              <a:extLst>
                <a:ext uri="{FF2B5EF4-FFF2-40B4-BE49-F238E27FC236}">
                  <a16:creationId xmlns:a16="http://schemas.microsoft.com/office/drawing/2014/main" id="{03F9D7EE-C567-4944-9EE0-0106D4989237}"/>
                </a:ext>
              </a:extLst>
            </p:cNvPr>
            <p:cNvSpPr/>
            <p:nvPr/>
          </p:nvSpPr>
          <p:spPr>
            <a:xfrm>
              <a:off x="4450855" y="6035970"/>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3" name="Oval 22">
              <a:extLst>
                <a:ext uri="{FF2B5EF4-FFF2-40B4-BE49-F238E27FC236}">
                  <a16:creationId xmlns:a16="http://schemas.microsoft.com/office/drawing/2014/main" id="{C0FC15D2-6E3E-44D2-8D9A-B7DC50A06ECF}"/>
                </a:ext>
              </a:extLst>
            </p:cNvPr>
            <p:cNvSpPr/>
            <p:nvPr/>
          </p:nvSpPr>
          <p:spPr>
            <a:xfrm>
              <a:off x="7033275" y="280599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4" name="Oval 23">
              <a:extLst>
                <a:ext uri="{FF2B5EF4-FFF2-40B4-BE49-F238E27FC236}">
                  <a16:creationId xmlns:a16="http://schemas.microsoft.com/office/drawing/2014/main" id="{7E969CF8-F582-4660-AE79-0A45CF320589}"/>
                </a:ext>
              </a:extLst>
            </p:cNvPr>
            <p:cNvSpPr/>
            <p:nvPr/>
          </p:nvSpPr>
          <p:spPr>
            <a:xfrm>
              <a:off x="7033275" y="200374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5" name="Oval 24">
              <a:extLst>
                <a:ext uri="{FF2B5EF4-FFF2-40B4-BE49-F238E27FC236}">
                  <a16:creationId xmlns:a16="http://schemas.microsoft.com/office/drawing/2014/main" id="{DD85AA1A-78F1-487F-AA71-CE7E0F37A164}"/>
                </a:ext>
              </a:extLst>
            </p:cNvPr>
            <p:cNvSpPr/>
            <p:nvPr/>
          </p:nvSpPr>
          <p:spPr>
            <a:xfrm>
              <a:off x="7033275" y="1201497"/>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6" name="Oval 25">
              <a:extLst>
                <a:ext uri="{FF2B5EF4-FFF2-40B4-BE49-F238E27FC236}">
                  <a16:creationId xmlns:a16="http://schemas.microsoft.com/office/drawing/2014/main" id="{B5613FC4-9EA2-4CC5-B53C-5FA024F9326C}"/>
                </a:ext>
              </a:extLst>
            </p:cNvPr>
            <p:cNvSpPr/>
            <p:nvPr/>
          </p:nvSpPr>
          <p:spPr>
            <a:xfrm>
              <a:off x="7033275" y="5223234"/>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7" name="Oval 26">
              <a:extLst>
                <a:ext uri="{FF2B5EF4-FFF2-40B4-BE49-F238E27FC236}">
                  <a16:creationId xmlns:a16="http://schemas.microsoft.com/office/drawing/2014/main" id="{9C17E22A-B2CD-43B7-AD57-97B117389712}"/>
                </a:ext>
              </a:extLst>
            </p:cNvPr>
            <p:cNvSpPr/>
            <p:nvPr/>
          </p:nvSpPr>
          <p:spPr>
            <a:xfrm>
              <a:off x="7033275" y="442098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8" name="Oval 27">
              <a:extLst>
                <a:ext uri="{FF2B5EF4-FFF2-40B4-BE49-F238E27FC236}">
                  <a16:creationId xmlns:a16="http://schemas.microsoft.com/office/drawing/2014/main" id="{7F8C80BA-A593-49A2-903E-B49302A946B5}"/>
                </a:ext>
              </a:extLst>
            </p:cNvPr>
            <p:cNvSpPr/>
            <p:nvPr/>
          </p:nvSpPr>
          <p:spPr>
            <a:xfrm>
              <a:off x="7033275" y="361873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31" name="Oval 30">
              <a:extLst>
                <a:ext uri="{FF2B5EF4-FFF2-40B4-BE49-F238E27FC236}">
                  <a16:creationId xmlns:a16="http://schemas.microsoft.com/office/drawing/2014/main" id="{309171F9-5A4A-44C6-967A-FB468809E0DC}"/>
                </a:ext>
              </a:extLst>
            </p:cNvPr>
            <p:cNvSpPr/>
            <p:nvPr/>
          </p:nvSpPr>
          <p:spPr>
            <a:xfrm>
              <a:off x="7033275" y="6035970"/>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34" name="Straight Arrow Connector 33">
              <a:extLst>
                <a:ext uri="{FF2B5EF4-FFF2-40B4-BE49-F238E27FC236}">
                  <a16:creationId xmlns:a16="http://schemas.microsoft.com/office/drawing/2014/main" id="{2865CD3A-0511-433E-9500-34044DB27C5B}"/>
                </a:ext>
              </a:extLst>
            </p:cNvPr>
            <p:cNvCxnSpPr>
              <a:stCxn id="6" idx="6"/>
              <a:endCxn id="16" idx="2"/>
            </p:cNvCxnSpPr>
            <p:nvPr/>
          </p:nvCxnSpPr>
          <p:spPr>
            <a:xfrm flipV="1">
              <a:off x="2573693" y="1555432"/>
              <a:ext cx="1877162"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BE4ADFC-0011-4DD6-B9B4-8FDFFE46334D}"/>
                </a:ext>
              </a:extLst>
            </p:cNvPr>
            <p:cNvCxnSpPr>
              <a:cxnSpLocks/>
              <a:stCxn id="6" idx="6"/>
              <a:endCxn id="15" idx="2"/>
            </p:cNvCxnSpPr>
            <p:nvPr/>
          </p:nvCxnSpPr>
          <p:spPr>
            <a:xfrm>
              <a:off x="2573693" y="2357683"/>
              <a:ext cx="1877162"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4E03536-7F58-4357-BC4B-EB5365F354FB}"/>
                </a:ext>
              </a:extLst>
            </p:cNvPr>
            <p:cNvCxnSpPr>
              <a:cxnSpLocks/>
              <a:stCxn id="6" idx="6"/>
              <a:endCxn id="14" idx="2"/>
            </p:cNvCxnSpPr>
            <p:nvPr/>
          </p:nvCxnSpPr>
          <p:spPr>
            <a:xfrm>
              <a:off x="2573693" y="2357683"/>
              <a:ext cx="1877162" cy="80225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727EC57-89A8-4DB0-853D-B89C5B4EE6EA}"/>
                </a:ext>
              </a:extLst>
            </p:cNvPr>
            <p:cNvCxnSpPr>
              <a:cxnSpLocks/>
              <a:stCxn id="6" idx="6"/>
              <a:endCxn id="19" idx="2"/>
            </p:cNvCxnSpPr>
            <p:nvPr/>
          </p:nvCxnSpPr>
          <p:spPr>
            <a:xfrm>
              <a:off x="2573693" y="2357683"/>
              <a:ext cx="1877162"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982513E-BFAB-43AD-90BA-10C1173B1A01}"/>
                </a:ext>
              </a:extLst>
            </p:cNvPr>
            <p:cNvCxnSpPr>
              <a:cxnSpLocks/>
              <a:stCxn id="6" idx="6"/>
              <a:endCxn id="18" idx="2"/>
            </p:cNvCxnSpPr>
            <p:nvPr/>
          </p:nvCxnSpPr>
          <p:spPr>
            <a:xfrm>
              <a:off x="2573693" y="2357683"/>
              <a:ext cx="1877162" cy="241723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DB04E2B-78E2-4D01-933D-FE0EF2C5A65A}"/>
                </a:ext>
              </a:extLst>
            </p:cNvPr>
            <p:cNvCxnSpPr>
              <a:cxnSpLocks/>
              <a:stCxn id="6" idx="6"/>
              <a:endCxn id="17" idx="2"/>
            </p:cNvCxnSpPr>
            <p:nvPr/>
          </p:nvCxnSpPr>
          <p:spPr>
            <a:xfrm>
              <a:off x="2573693" y="2357683"/>
              <a:ext cx="1877162"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7829D0C-E6F6-4473-9560-72F197BB2D11}"/>
                </a:ext>
              </a:extLst>
            </p:cNvPr>
            <p:cNvCxnSpPr>
              <a:cxnSpLocks/>
              <a:stCxn id="6" idx="6"/>
              <a:endCxn id="22" idx="2"/>
            </p:cNvCxnSpPr>
            <p:nvPr/>
          </p:nvCxnSpPr>
          <p:spPr>
            <a:xfrm>
              <a:off x="2573693" y="2357683"/>
              <a:ext cx="1877162" cy="403222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3C1CB90-015C-4AB0-83F6-439E57A3CB39}"/>
                </a:ext>
              </a:extLst>
            </p:cNvPr>
            <p:cNvCxnSpPr>
              <a:cxnSpLocks/>
              <a:stCxn id="5" idx="6"/>
              <a:endCxn id="16" idx="2"/>
            </p:cNvCxnSpPr>
            <p:nvPr/>
          </p:nvCxnSpPr>
          <p:spPr>
            <a:xfrm flipV="1">
              <a:off x="2573693" y="1555432"/>
              <a:ext cx="1877162"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23F53AB-F241-496B-806E-A18B0F0AFB87}"/>
                </a:ext>
              </a:extLst>
            </p:cNvPr>
            <p:cNvCxnSpPr>
              <a:cxnSpLocks/>
              <a:stCxn id="5" idx="6"/>
              <a:endCxn id="15" idx="2"/>
            </p:cNvCxnSpPr>
            <p:nvPr/>
          </p:nvCxnSpPr>
          <p:spPr>
            <a:xfrm flipV="1">
              <a:off x="2573693" y="2357683"/>
              <a:ext cx="1877162" cy="80225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4648B282-13BD-40B5-9C42-F02418901CBF}"/>
                </a:ext>
              </a:extLst>
            </p:cNvPr>
            <p:cNvCxnSpPr>
              <a:cxnSpLocks/>
              <a:stCxn id="5" idx="6"/>
              <a:endCxn id="14" idx="2"/>
            </p:cNvCxnSpPr>
            <p:nvPr/>
          </p:nvCxnSpPr>
          <p:spPr>
            <a:xfrm>
              <a:off x="2573693" y="3159933"/>
              <a:ext cx="1877162"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EF7837D-36CB-470B-8C77-E4EBB4500693}"/>
                </a:ext>
              </a:extLst>
            </p:cNvPr>
            <p:cNvCxnSpPr>
              <a:cxnSpLocks/>
              <a:stCxn id="5" idx="6"/>
              <a:endCxn id="19" idx="2"/>
            </p:cNvCxnSpPr>
            <p:nvPr/>
          </p:nvCxnSpPr>
          <p:spPr>
            <a:xfrm>
              <a:off x="2573693" y="3159933"/>
              <a:ext cx="1877162" cy="81273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9BB042A0-ABC1-4EED-9066-CFB779D3EA24}"/>
                </a:ext>
              </a:extLst>
            </p:cNvPr>
            <p:cNvCxnSpPr>
              <a:cxnSpLocks/>
              <a:stCxn id="5" idx="6"/>
              <a:endCxn id="18" idx="2"/>
            </p:cNvCxnSpPr>
            <p:nvPr/>
          </p:nvCxnSpPr>
          <p:spPr>
            <a:xfrm>
              <a:off x="2573693" y="3159933"/>
              <a:ext cx="1877162"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F845773-96DB-41C4-9B50-EA7A2490FD0D}"/>
                </a:ext>
              </a:extLst>
            </p:cNvPr>
            <p:cNvCxnSpPr>
              <a:cxnSpLocks/>
              <a:stCxn id="5" idx="6"/>
              <a:endCxn id="17" idx="2"/>
            </p:cNvCxnSpPr>
            <p:nvPr/>
          </p:nvCxnSpPr>
          <p:spPr>
            <a:xfrm>
              <a:off x="2573693" y="3159933"/>
              <a:ext cx="1877162"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B339421E-7909-4CD2-87CE-399774EDFFA4}"/>
                </a:ext>
              </a:extLst>
            </p:cNvPr>
            <p:cNvCxnSpPr>
              <a:cxnSpLocks/>
              <a:stCxn id="5" idx="6"/>
              <a:endCxn id="22" idx="2"/>
            </p:cNvCxnSpPr>
            <p:nvPr/>
          </p:nvCxnSpPr>
          <p:spPr>
            <a:xfrm>
              <a:off x="2573693" y="3159933"/>
              <a:ext cx="1877162" cy="322997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23EA3EEE-B315-40DB-8201-52A593D325F6}"/>
                </a:ext>
              </a:extLst>
            </p:cNvPr>
            <p:cNvCxnSpPr>
              <a:cxnSpLocks/>
              <a:stCxn id="4" idx="6"/>
              <a:endCxn id="16" idx="2"/>
            </p:cNvCxnSpPr>
            <p:nvPr/>
          </p:nvCxnSpPr>
          <p:spPr>
            <a:xfrm flipV="1">
              <a:off x="2573692" y="1555432"/>
              <a:ext cx="1877163" cy="2406752"/>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7FFA74B-15D4-444E-BE81-569685E85059}"/>
                </a:ext>
              </a:extLst>
            </p:cNvPr>
            <p:cNvCxnSpPr>
              <a:cxnSpLocks/>
              <a:stCxn id="4" idx="6"/>
              <a:endCxn id="15" idx="2"/>
            </p:cNvCxnSpPr>
            <p:nvPr/>
          </p:nvCxnSpPr>
          <p:spPr>
            <a:xfrm flipV="1">
              <a:off x="2573692" y="2357683"/>
              <a:ext cx="1877163" cy="1604501"/>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A3BE943C-A975-4542-9E12-44498FDDA55E}"/>
                </a:ext>
              </a:extLst>
            </p:cNvPr>
            <p:cNvCxnSpPr>
              <a:cxnSpLocks/>
              <a:stCxn id="4" idx="6"/>
              <a:endCxn id="14" idx="2"/>
            </p:cNvCxnSpPr>
            <p:nvPr/>
          </p:nvCxnSpPr>
          <p:spPr>
            <a:xfrm flipV="1">
              <a:off x="2573692" y="3159933"/>
              <a:ext cx="1877163" cy="802251"/>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3BDBE875-9331-44BC-A855-92A063BAD371}"/>
                </a:ext>
              </a:extLst>
            </p:cNvPr>
            <p:cNvCxnSpPr>
              <a:cxnSpLocks/>
              <a:stCxn id="4" idx="6"/>
              <a:endCxn id="19" idx="2"/>
            </p:cNvCxnSpPr>
            <p:nvPr/>
          </p:nvCxnSpPr>
          <p:spPr>
            <a:xfrm>
              <a:off x="2573692" y="3962184"/>
              <a:ext cx="1877163" cy="10484"/>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5DE6242-4A87-4EF5-AF43-D1541B41AEEC}"/>
                </a:ext>
              </a:extLst>
            </p:cNvPr>
            <p:cNvCxnSpPr>
              <a:cxnSpLocks/>
              <a:stCxn id="4" idx="6"/>
              <a:endCxn id="18" idx="2"/>
            </p:cNvCxnSpPr>
            <p:nvPr/>
          </p:nvCxnSpPr>
          <p:spPr>
            <a:xfrm>
              <a:off x="2573692" y="3962184"/>
              <a:ext cx="1877163" cy="812734"/>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7CC0EFA4-FC80-4DD1-832F-F1C17AD7D88E}"/>
                </a:ext>
              </a:extLst>
            </p:cNvPr>
            <p:cNvCxnSpPr>
              <a:cxnSpLocks/>
              <a:stCxn id="4" idx="6"/>
              <a:endCxn id="17" idx="2"/>
            </p:cNvCxnSpPr>
            <p:nvPr/>
          </p:nvCxnSpPr>
          <p:spPr>
            <a:xfrm>
              <a:off x="2573692" y="3962184"/>
              <a:ext cx="1877163" cy="1614985"/>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3A921EAA-EE21-4F7D-BCF3-05A9EFB34C82}"/>
                </a:ext>
              </a:extLst>
            </p:cNvPr>
            <p:cNvCxnSpPr>
              <a:cxnSpLocks/>
              <a:stCxn id="4" idx="6"/>
              <a:endCxn id="22" idx="2"/>
            </p:cNvCxnSpPr>
            <p:nvPr/>
          </p:nvCxnSpPr>
          <p:spPr>
            <a:xfrm>
              <a:off x="2573692" y="3962184"/>
              <a:ext cx="1877163" cy="2427721"/>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DBDAE981-3A1B-4D0C-B8FE-8650E1CD0644}"/>
                </a:ext>
              </a:extLst>
            </p:cNvPr>
            <p:cNvSpPr/>
            <p:nvPr/>
          </p:nvSpPr>
          <p:spPr>
            <a:xfrm>
              <a:off x="1865823" y="4410500"/>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06" name="Oval 105">
              <a:extLst>
                <a:ext uri="{FF2B5EF4-FFF2-40B4-BE49-F238E27FC236}">
                  <a16:creationId xmlns:a16="http://schemas.microsoft.com/office/drawing/2014/main" id="{174749C1-7929-4056-BE0B-C30EDF2E2BC5}"/>
                </a:ext>
              </a:extLst>
            </p:cNvPr>
            <p:cNvSpPr/>
            <p:nvPr/>
          </p:nvSpPr>
          <p:spPr>
            <a:xfrm>
              <a:off x="1865819" y="5212750"/>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107" name="Straight Arrow Connector 106">
              <a:extLst>
                <a:ext uri="{FF2B5EF4-FFF2-40B4-BE49-F238E27FC236}">
                  <a16:creationId xmlns:a16="http://schemas.microsoft.com/office/drawing/2014/main" id="{66463A31-F164-4808-A5E9-92B852DC3F1F}"/>
                </a:ext>
              </a:extLst>
            </p:cNvPr>
            <p:cNvCxnSpPr>
              <a:cxnSpLocks/>
              <a:stCxn id="105" idx="6"/>
              <a:endCxn id="16" idx="2"/>
            </p:cNvCxnSpPr>
            <p:nvPr/>
          </p:nvCxnSpPr>
          <p:spPr>
            <a:xfrm flipV="1">
              <a:off x="2573693" y="1555432"/>
              <a:ext cx="1877162" cy="320900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3A352F01-D4E8-4CE0-959A-163918E8B273}"/>
                </a:ext>
              </a:extLst>
            </p:cNvPr>
            <p:cNvCxnSpPr>
              <a:cxnSpLocks/>
              <a:stCxn id="105" idx="6"/>
              <a:endCxn id="15" idx="2"/>
            </p:cNvCxnSpPr>
            <p:nvPr/>
          </p:nvCxnSpPr>
          <p:spPr>
            <a:xfrm flipV="1">
              <a:off x="2573693" y="2357683"/>
              <a:ext cx="1877162"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ADF2353A-1C75-4C42-B5FF-40B058D683F7}"/>
                </a:ext>
              </a:extLst>
            </p:cNvPr>
            <p:cNvCxnSpPr>
              <a:cxnSpLocks/>
              <a:stCxn id="105" idx="6"/>
              <a:endCxn id="14" idx="2"/>
            </p:cNvCxnSpPr>
            <p:nvPr/>
          </p:nvCxnSpPr>
          <p:spPr>
            <a:xfrm flipV="1">
              <a:off x="2573693" y="3159933"/>
              <a:ext cx="1877162" cy="160450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517075B0-503A-485A-AFF6-C93F796FCB2F}"/>
                </a:ext>
              </a:extLst>
            </p:cNvPr>
            <p:cNvCxnSpPr>
              <a:cxnSpLocks/>
              <a:stCxn id="105" idx="6"/>
              <a:endCxn id="19" idx="2"/>
            </p:cNvCxnSpPr>
            <p:nvPr/>
          </p:nvCxnSpPr>
          <p:spPr>
            <a:xfrm flipV="1">
              <a:off x="2573693" y="3972668"/>
              <a:ext cx="1877162"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667B2047-D12A-4B9C-A271-9E84EF763AEF}"/>
                </a:ext>
              </a:extLst>
            </p:cNvPr>
            <p:cNvCxnSpPr>
              <a:cxnSpLocks/>
              <a:stCxn id="105" idx="6"/>
              <a:endCxn id="18" idx="2"/>
            </p:cNvCxnSpPr>
            <p:nvPr/>
          </p:nvCxnSpPr>
          <p:spPr>
            <a:xfrm>
              <a:off x="2573693" y="4764435"/>
              <a:ext cx="1877162" cy="1048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7635D60-5886-4A28-8755-9B84AEA3CAF0}"/>
                </a:ext>
              </a:extLst>
            </p:cNvPr>
            <p:cNvCxnSpPr>
              <a:cxnSpLocks/>
              <a:stCxn id="105" idx="6"/>
              <a:endCxn id="17" idx="2"/>
            </p:cNvCxnSpPr>
            <p:nvPr/>
          </p:nvCxnSpPr>
          <p:spPr>
            <a:xfrm>
              <a:off x="2573693" y="4764435"/>
              <a:ext cx="1877162"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8883577E-4602-4EEE-AD5E-6831199A8195}"/>
                </a:ext>
              </a:extLst>
            </p:cNvPr>
            <p:cNvCxnSpPr>
              <a:cxnSpLocks/>
              <a:stCxn id="105" idx="6"/>
              <a:endCxn id="22" idx="2"/>
            </p:cNvCxnSpPr>
            <p:nvPr/>
          </p:nvCxnSpPr>
          <p:spPr>
            <a:xfrm>
              <a:off x="2573693" y="4764435"/>
              <a:ext cx="1877162" cy="162547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3F946158-8BE3-4DC3-9F04-AFD8827D834D}"/>
                </a:ext>
              </a:extLst>
            </p:cNvPr>
            <p:cNvCxnSpPr>
              <a:cxnSpLocks/>
              <a:stCxn id="106" idx="6"/>
              <a:endCxn id="16" idx="2"/>
            </p:cNvCxnSpPr>
            <p:nvPr/>
          </p:nvCxnSpPr>
          <p:spPr>
            <a:xfrm flipV="1">
              <a:off x="2573689" y="1555432"/>
              <a:ext cx="1877166" cy="401125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62AF6397-45CB-4F55-ABC5-7D5AC2D61A40}"/>
                </a:ext>
              </a:extLst>
            </p:cNvPr>
            <p:cNvCxnSpPr>
              <a:cxnSpLocks/>
              <a:stCxn id="106" idx="6"/>
              <a:endCxn id="15" idx="2"/>
            </p:cNvCxnSpPr>
            <p:nvPr/>
          </p:nvCxnSpPr>
          <p:spPr>
            <a:xfrm flipV="1">
              <a:off x="2573689" y="2357683"/>
              <a:ext cx="1877166" cy="320900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BF73012F-02D9-45D4-B135-0A205B2AEC8E}"/>
                </a:ext>
              </a:extLst>
            </p:cNvPr>
            <p:cNvCxnSpPr>
              <a:cxnSpLocks/>
              <a:stCxn id="106" idx="6"/>
              <a:endCxn id="14" idx="2"/>
            </p:cNvCxnSpPr>
            <p:nvPr/>
          </p:nvCxnSpPr>
          <p:spPr>
            <a:xfrm flipV="1">
              <a:off x="2573689" y="3159933"/>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FEEA560F-7C49-407E-BE66-00D47B38FECB}"/>
                </a:ext>
              </a:extLst>
            </p:cNvPr>
            <p:cNvCxnSpPr>
              <a:cxnSpLocks/>
              <a:stCxn id="106" idx="6"/>
              <a:endCxn id="19" idx="2"/>
            </p:cNvCxnSpPr>
            <p:nvPr/>
          </p:nvCxnSpPr>
          <p:spPr>
            <a:xfrm flipV="1">
              <a:off x="2573689" y="3972668"/>
              <a:ext cx="1877166" cy="159401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19CE6539-C90F-4FA7-B44F-E70896794F3D}"/>
                </a:ext>
              </a:extLst>
            </p:cNvPr>
            <p:cNvCxnSpPr>
              <a:cxnSpLocks/>
              <a:stCxn id="106" idx="6"/>
              <a:endCxn id="18" idx="2"/>
            </p:cNvCxnSpPr>
            <p:nvPr/>
          </p:nvCxnSpPr>
          <p:spPr>
            <a:xfrm flipV="1">
              <a:off x="2573689" y="4774918"/>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DDE705E8-A2EB-44F6-B8E4-9342D745CA66}"/>
                </a:ext>
              </a:extLst>
            </p:cNvPr>
            <p:cNvCxnSpPr>
              <a:cxnSpLocks/>
              <a:stCxn id="106" idx="6"/>
              <a:endCxn id="17" idx="2"/>
            </p:cNvCxnSpPr>
            <p:nvPr/>
          </p:nvCxnSpPr>
          <p:spPr>
            <a:xfrm>
              <a:off x="2573689" y="5566685"/>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9B936623-ECD4-4D5F-B3AD-5D63EFCA27B8}"/>
                </a:ext>
              </a:extLst>
            </p:cNvPr>
            <p:cNvCxnSpPr>
              <a:cxnSpLocks/>
              <a:stCxn id="106" idx="6"/>
              <a:endCxn id="22" idx="2"/>
            </p:cNvCxnSpPr>
            <p:nvPr/>
          </p:nvCxnSpPr>
          <p:spPr>
            <a:xfrm>
              <a:off x="2573689" y="5566685"/>
              <a:ext cx="1877166" cy="8232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7" name="Oval 226">
              <a:extLst>
                <a:ext uri="{FF2B5EF4-FFF2-40B4-BE49-F238E27FC236}">
                  <a16:creationId xmlns:a16="http://schemas.microsoft.com/office/drawing/2014/main" id="{E5C4B74D-248B-4C6F-8313-9FC940036E04}"/>
                </a:ext>
              </a:extLst>
            </p:cNvPr>
            <p:cNvSpPr/>
            <p:nvPr/>
          </p:nvSpPr>
          <p:spPr>
            <a:xfrm>
              <a:off x="9618311" y="2795514"/>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28" name="Oval 227">
              <a:extLst>
                <a:ext uri="{FF2B5EF4-FFF2-40B4-BE49-F238E27FC236}">
                  <a16:creationId xmlns:a16="http://schemas.microsoft.com/office/drawing/2014/main" id="{78C07D1E-4F2F-44FC-8206-C9B7AC55B85C}"/>
                </a:ext>
              </a:extLst>
            </p:cNvPr>
            <p:cNvSpPr/>
            <p:nvPr/>
          </p:nvSpPr>
          <p:spPr>
            <a:xfrm>
              <a:off x="9618311" y="1993264"/>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29" name="Oval 228">
              <a:extLst>
                <a:ext uri="{FF2B5EF4-FFF2-40B4-BE49-F238E27FC236}">
                  <a16:creationId xmlns:a16="http://schemas.microsoft.com/office/drawing/2014/main" id="{D889E5F5-3F76-4A80-A772-7AD5FC34A053}"/>
                </a:ext>
              </a:extLst>
            </p:cNvPr>
            <p:cNvSpPr/>
            <p:nvPr/>
          </p:nvSpPr>
          <p:spPr>
            <a:xfrm>
              <a:off x="9618311" y="5212750"/>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30" name="Oval 229">
              <a:extLst>
                <a:ext uri="{FF2B5EF4-FFF2-40B4-BE49-F238E27FC236}">
                  <a16:creationId xmlns:a16="http://schemas.microsoft.com/office/drawing/2014/main" id="{35323450-D009-4B4F-A8FA-2C0828BBC7D7}"/>
                </a:ext>
              </a:extLst>
            </p:cNvPr>
            <p:cNvSpPr/>
            <p:nvPr/>
          </p:nvSpPr>
          <p:spPr>
            <a:xfrm>
              <a:off x="9618311" y="4410500"/>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31" name="Oval 230">
              <a:extLst>
                <a:ext uri="{FF2B5EF4-FFF2-40B4-BE49-F238E27FC236}">
                  <a16:creationId xmlns:a16="http://schemas.microsoft.com/office/drawing/2014/main" id="{580FD9D4-99DD-4106-A38E-9E464935DE10}"/>
                </a:ext>
              </a:extLst>
            </p:cNvPr>
            <p:cNvSpPr/>
            <p:nvPr/>
          </p:nvSpPr>
          <p:spPr>
            <a:xfrm>
              <a:off x="9618311" y="3608249"/>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232" name="Straight Arrow Connector 231">
              <a:extLst>
                <a:ext uri="{FF2B5EF4-FFF2-40B4-BE49-F238E27FC236}">
                  <a16:creationId xmlns:a16="http://schemas.microsoft.com/office/drawing/2014/main" id="{4B23A4B3-855B-4D37-844F-52F10BA97696}"/>
                </a:ext>
              </a:extLst>
            </p:cNvPr>
            <p:cNvCxnSpPr>
              <a:cxnSpLocks/>
              <a:stCxn id="25" idx="6"/>
              <a:endCxn id="228" idx="2"/>
            </p:cNvCxnSpPr>
            <p:nvPr/>
          </p:nvCxnSpPr>
          <p:spPr>
            <a:xfrm>
              <a:off x="7741145" y="1555432"/>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D4D9879D-83F7-4747-B7DF-F658B2EC6735}"/>
                </a:ext>
              </a:extLst>
            </p:cNvPr>
            <p:cNvCxnSpPr>
              <a:cxnSpLocks/>
              <a:stCxn id="24" idx="6"/>
              <a:endCxn id="228" idx="2"/>
            </p:cNvCxnSpPr>
            <p:nvPr/>
          </p:nvCxnSpPr>
          <p:spPr>
            <a:xfrm flipV="1">
              <a:off x="7741145" y="2347199"/>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84BEC7C9-3E4E-4DE0-8D6D-0F0F34E3E266}"/>
                </a:ext>
              </a:extLst>
            </p:cNvPr>
            <p:cNvCxnSpPr>
              <a:cxnSpLocks/>
              <a:stCxn id="23" idx="6"/>
              <a:endCxn id="228" idx="2"/>
            </p:cNvCxnSpPr>
            <p:nvPr/>
          </p:nvCxnSpPr>
          <p:spPr>
            <a:xfrm flipV="1">
              <a:off x="7741145" y="2347199"/>
              <a:ext cx="1877166"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6D6FEB2A-FACE-4E46-9838-6AE6CF688965}"/>
                </a:ext>
              </a:extLst>
            </p:cNvPr>
            <p:cNvCxnSpPr>
              <a:cxnSpLocks/>
              <a:stCxn id="28" idx="6"/>
              <a:endCxn id="228" idx="2"/>
            </p:cNvCxnSpPr>
            <p:nvPr/>
          </p:nvCxnSpPr>
          <p:spPr>
            <a:xfrm flipV="1">
              <a:off x="7741145" y="2347199"/>
              <a:ext cx="1877166" cy="1625469"/>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C71681F5-E521-42A7-90F2-D14F5252DCAE}"/>
                </a:ext>
              </a:extLst>
            </p:cNvPr>
            <p:cNvCxnSpPr>
              <a:cxnSpLocks/>
              <a:stCxn id="27" idx="6"/>
              <a:endCxn id="228" idx="2"/>
            </p:cNvCxnSpPr>
            <p:nvPr/>
          </p:nvCxnSpPr>
          <p:spPr>
            <a:xfrm flipV="1">
              <a:off x="7741145" y="2347199"/>
              <a:ext cx="1877166" cy="24277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EEDFDCC2-6B2A-4631-909E-19F7CAB3F045}"/>
                </a:ext>
              </a:extLst>
            </p:cNvPr>
            <p:cNvCxnSpPr>
              <a:cxnSpLocks/>
              <a:stCxn id="26" idx="6"/>
              <a:endCxn id="228" idx="2"/>
            </p:cNvCxnSpPr>
            <p:nvPr/>
          </p:nvCxnSpPr>
          <p:spPr>
            <a:xfrm flipV="1">
              <a:off x="7741145" y="2347199"/>
              <a:ext cx="1877166" cy="322997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Straight Arrow Connector 251">
              <a:extLst>
                <a:ext uri="{FF2B5EF4-FFF2-40B4-BE49-F238E27FC236}">
                  <a16:creationId xmlns:a16="http://schemas.microsoft.com/office/drawing/2014/main" id="{1AB20305-33A7-481A-8197-4CA378848A27}"/>
                </a:ext>
              </a:extLst>
            </p:cNvPr>
            <p:cNvCxnSpPr>
              <a:cxnSpLocks/>
              <a:stCxn id="31" idx="6"/>
              <a:endCxn id="228" idx="2"/>
            </p:cNvCxnSpPr>
            <p:nvPr/>
          </p:nvCxnSpPr>
          <p:spPr>
            <a:xfrm flipV="1">
              <a:off x="7741145" y="2347199"/>
              <a:ext cx="1877166" cy="404270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55AC1A93-D769-4EB5-854B-01856209A66E}"/>
                </a:ext>
              </a:extLst>
            </p:cNvPr>
            <p:cNvCxnSpPr>
              <a:cxnSpLocks/>
              <a:stCxn id="25" idx="6"/>
              <a:endCxn id="227" idx="2"/>
            </p:cNvCxnSpPr>
            <p:nvPr/>
          </p:nvCxnSpPr>
          <p:spPr>
            <a:xfrm>
              <a:off x="7741145" y="1555432"/>
              <a:ext cx="1877166" cy="159401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01DF52C6-54D2-4B85-B866-52E6B9C43B7D}"/>
                </a:ext>
              </a:extLst>
            </p:cNvPr>
            <p:cNvCxnSpPr>
              <a:cxnSpLocks/>
              <a:stCxn id="25" idx="6"/>
              <a:endCxn id="231" idx="2"/>
            </p:cNvCxnSpPr>
            <p:nvPr/>
          </p:nvCxnSpPr>
          <p:spPr>
            <a:xfrm>
              <a:off x="7741145" y="1555432"/>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9C187875-660A-4CD2-BF8E-93E811010EF8}"/>
                </a:ext>
              </a:extLst>
            </p:cNvPr>
            <p:cNvCxnSpPr>
              <a:cxnSpLocks/>
              <a:stCxn id="25" idx="6"/>
              <a:endCxn id="230" idx="2"/>
            </p:cNvCxnSpPr>
            <p:nvPr/>
          </p:nvCxnSpPr>
          <p:spPr>
            <a:xfrm>
              <a:off x="7741145" y="1555432"/>
              <a:ext cx="1877166" cy="320900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685A25FE-079C-4892-9F88-258AD4957319}"/>
                </a:ext>
              </a:extLst>
            </p:cNvPr>
            <p:cNvCxnSpPr>
              <a:cxnSpLocks/>
              <a:stCxn id="25" idx="6"/>
              <a:endCxn id="229" idx="2"/>
            </p:cNvCxnSpPr>
            <p:nvPr/>
          </p:nvCxnSpPr>
          <p:spPr>
            <a:xfrm>
              <a:off x="7741145" y="1555432"/>
              <a:ext cx="1877166" cy="401125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1E2F831E-8180-4021-A55F-515C6B04D569}"/>
                </a:ext>
              </a:extLst>
            </p:cNvPr>
            <p:cNvCxnSpPr>
              <a:cxnSpLocks/>
              <a:stCxn id="24" idx="6"/>
              <a:endCxn id="227" idx="2"/>
            </p:cNvCxnSpPr>
            <p:nvPr/>
          </p:nvCxnSpPr>
          <p:spPr>
            <a:xfrm>
              <a:off x="7741145" y="2357682"/>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13E48152-D73C-4EF4-BA46-F6AC37C001D1}"/>
                </a:ext>
              </a:extLst>
            </p:cNvPr>
            <p:cNvCxnSpPr>
              <a:cxnSpLocks/>
              <a:stCxn id="23" idx="6"/>
              <a:endCxn id="227" idx="2"/>
            </p:cNvCxnSpPr>
            <p:nvPr/>
          </p:nvCxnSpPr>
          <p:spPr>
            <a:xfrm flipV="1">
              <a:off x="7741145" y="3149449"/>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AEC7BFA5-7039-4A1A-8A79-2565715D7BD7}"/>
                </a:ext>
              </a:extLst>
            </p:cNvPr>
            <p:cNvCxnSpPr>
              <a:cxnSpLocks/>
              <a:stCxn id="23" idx="6"/>
              <a:endCxn id="231" idx="2"/>
            </p:cNvCxnSpPr>
            <p:nvPr/>
          </p:nvCxnSpPr>
          <p:spPr>
            <a:xfrm>
              <a:off x="7741145" y="3159933"/>
              <a:ext cx="1877166"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1CBEE7E0-E0AA-4F25-A760-6C1B9B28AE8F}"/>
                </a:ext>
              </a:extLst>
            </p:cNvPr>
            <p:cNvCxnSpPr>
              <a:cxnSpLocks/>
              <a:stCxn id="28" idx="6"/>
              <a:endCxn id="230" idx="2"/>
            </p:cNvCxnSpPr>
            <p:nvPr/>
          </p:nvCxnSpPr>
          <p:spPr>
            <a:xfrm>
              <a:off x="7741145" y="3972668"/>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3492471B-FD76-4FC5-BEDD-577BB9511955}"/>
                </a:ext>
              </a:extLst>
            </p:cNvPr>
            <p:cNvCxnSpPr>
              <a:cxnSpLocks/>
              <a:stCxn id="28" idx="6"/>
              <a:endCxn id="229" idx="2"/>
            </p:cNvCxnSpPr>
            <p:nvPr/>
          </p:nvCxnSpPr>
          <p:spPr>
            <a:xfrm>
              <a:off x="7741145" y="3972668"/>
              <a:ext cx="1877166" cy="159401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Straight Arrow Connector 283">
              <a:extLst>
                <a:ext uri="{FF2B5EF4-FFF2-40B4-BE49-F238E27FC236}">
                  <a16:creationId xmlns:a16="http://schemas.microsoft.com/office/drawing/2014/main" id="{DAB07418-578A-4DCD-98CE-BD997FE267D2}"/>
                </a:ext>
              </a:extLst>
            </p:cNvPr>
            <p:cNvCxnSpPr>
              <a:cxnSpLocks/>
              <a:stCxn id="23" idx="6"/>
              <a:endCxn id="229" idx="2"/>
            </p:cNvCxnSpPr>
            <p:nvPr/>
          </p:nvCxnSpPr>
          <p:spPr>
            <a:xfrm>
              <a:off x="7741145" y="3159933"/>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Straight Arrow Connector 286">
              <a:extLst>
                <a:ext uri="{FF2B5EF4-FFF2-40B4-BE49-F238E27FC236}">
                  <a16:creationId xmlns:a16="http://schemas.microsoft.com/office/drawing/2014/main" id="{71E18C25-101C-4BA2-85CB-E8457957090B}"/>
                </a:ext>
              </a:extLst>
            </p:cNvPr>
            <p:cNvCxnSpPr>
              <a:cxnSpLocks/>
              <a:stCxn id="23" idx="6"/>
              <a:endCxn id="230" idx="2"/>
            </p:cNvCxnSpPr>
            <p:nvPr/>
          </p:nvCxnSpPr>
          <p:spPr>
            <a:xfrm>
              <a:off x="7741145" y="3159933"/>
              <a:ext cx="1877166"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3CEB1E42-4D8B-40EC-88E8-E413C3A7C8DA}"/>
                </a:ext>
              </a:extLst>
            </p:cNvPr>
            <p:cNvCxnSpPr>
              <a:cxnSpLocks/>
              <a:stCxn id="28" idx="6"/>
              <a:endCxn id="227" idx="2"/>
            </p:cNvCxnSpPr>
            <p:nvPr/>
          </p:nvCxnSpPr>
          <p:spPr>
            <a:xfrm flipV="1">
              <a:off x="7741145" y="3149449"/>
              <a:ext cx="1877166" cy="823218"/>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Straight Arrow Connector 292">
              <a:extLst>
                <a:ext uri="{FF2B5EF4-FFF2-40B4-BE49-F238E27FC236}">
                  <a16:creationId xmlns:a16="http://schemas.microsoft.com/office/drawing/2014/main" id="{786342A9-B978-4B7C-A9EA-1026FB21D772}"/>
                </a:ext>
              </a:extLst>
            </p:cNvPr>
            <p:cNvCxnSpPr>
              <a:cxnSpLocks/>
              <a:stCxn id="28" idx="6"/>
              <a:endCxn id="231" idx="2"/>
            </p:cNvCxnSpPr>
            <p:nvPr/>
          </p:nvCxnSpPr>
          <p:spPr>
            <a:xfrm flipV="1">
              <a:off x="7741145" y="3962184"/>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B98DE381-697C-40DF-9C12-CA2F0E68580A}"/>
                </a:ext>
              </a:extLst>
            </p:cNvPr>
            <p:cNvCxnSpPr>
              <a:cxnSpLocks/>
              <a:stCxn id="27" idx="6"/>
              <a:endCxn id="227" idx="2"/>
            </p:cNvCxnSpPr>
            <p:nvPr/>
          </p:nvCxnSpPr>
          <p:spPr>
            <a:xfrm flipV="1">
              <a:off x="7741145" y="3149449"/>
              <a:ext cx="1877166" cy="1625469"/>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4CEC1BA2-D4D1-44FC-AB05-691B4755B80A}"/>
                </a:ext>
              </a:extLst>
            </p:cNvPr>
            <p:cNvCxnSpPr>
              <a:cxnSpLocks/>
              <a:stCxn id="24" idx="6"/>
              <a:endCxn id="231" idx="2"/>
            </p:cNvCxnSpPr>
            <p:nvPr/>
          </p:nvCxnSpPr>
          <p:spPr>
            <a:xfrm>
              <a:off x="7741145" y="2357682"/>
              <a:ext cx="1877166"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2739D7BF-7B76-43AD-8F73-AE60E088FFCC}"/>
                </a:ext>
              </a:extLst>
            </p:cNvPr>
            <p:cNvCxnSpPr>
              <a:cxnSpLocks/>
              <a:stCxn id="24" idx="6"/>
              <a:endCxn id="230" idx="2"/>
            </p:cNvCxnSpPr>
            <p:nvPr/>
          </p:nvCxnSpPr>
          <p:spPr>
            <a:xfrm>
              <a:off x="7741145" y="2357682"/>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F0BF84EF-2BC8-422D-9227-7C5F4134367C}"/>
                </a:ext>
              </a:extLst>
            </p:cNvPr>
            <p:cNvCxnSpPr>
              <a:cxnSpLocks/>
              <a:stCxn id="24" idx="6"/>
              <a:endCxn id="229" idx="2"/>
            </p:cNvCxnSpPr>
            <p:nvPr/>
          </p:nvCxnSpPr>
          <p:spPr>
            <a:xfrm>
              <a:off x="7741145" y="2357682"/>
              <a:ext cx="1877166" cy="320900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E876B920-8A81-4A0A-8ED2-09FA5FE8E399}"/>
                </a:ext>
              </a:extLst>
            </p:cNvPr>
            <p:cNvCxnSpPr>
              <a:cxnSpLocks/>
              <a:stCxn id="27" idx="6"/>
              <a:endCxn id="231" idx="2"/>
            </p:cNvCxnSpPr>
            <p:nvPr/>
          </p:nvCxnSpPr>
          <p:spPr>
            <a:xfrm flipV="1">
              <a:off x="7741145" y="3962184"/>
              <a:ext cx="1877166"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3" name="Straight Arrow Connector 312">
              <a:extLst>
                <a:ext uri="{FF2B5EF4-FFF2-40B4-BE49-F238E27FC236}">
                  <a16:creationId xmlns:a16="http://schemas.microsoft.com/office/drawing/2014/main" id="{277EB43E-EE8E-4B37-A11A-79455DA62E02}"/>
                </a:ext>
              </a:extLst>
            </p:cNvPr>
            <p:cNvCxnSpPr>
              <a:cxnSpLocks/>
              <a:stCxn id="27" idx="6"/>
              <a:endCxn id="230" idx="2"/>
            </p:cNvCxnSpPr>
            <p:nvPr/>
          </p:nvCxnSpPr>
          <p:spPr>
            <a:xfrm flipV="1">
              <a:off x="7741145" y="4764434"/>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6" name="Straight Arrow Connector 315">
              <a:extLst>
                <a:ext uri="{FF2B5EF4-FFF2-40B4-BE49-F238E27FC236}">
                  <a16:creationId xmlns:a16="http://schemas.microsoft.com/office/drawing/2014/main" id="{BCD767B5-3B8A-4272-A2DA-44EBBD85E198}"/>
                </a:ext>
              </a:extLst>
            </p:cNvPr>
            <p:cNvCxnSpPr>
              <a:cxnSpLocks/>
              <a:stCxn id="27" idx="6"/>
              <a:endCxn id="229" idx="2"/>
            </p:cNvCxnSpPr>
            <p:nvPr/>
          </p:nvCxnSpPr>
          <p:spPr>
            <a:xfrm>
              <a:off x="7741145" y="4774918"/>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4C0DD8EB-1F52-4240-879A-87AAB283ABEE}"/>
                </a:ext>
              </a:extLst>
            </p:cNvPr>
            <p:cNvCxnSpPr>
              <a:cxnSpLocks/>
              <a:stCxn id="26" idx="6"/>
              <a:endCxn id="227" idx="2"/>
            </p:cNvCxnSpPr>
            <p:nvPr/>
          </p:nvCxnSpPr>
          <p:spPr>
            <a:xfrm flipV="1">
              <a:off x="7741145" y="3149449"/>
              <a:ext cx="1877166" cy="24277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2" name="Straight Arrow Connector 321">
              <a:extLst>
                <a:ext uri="{FF2B5EF4-FFF2-40B4-BE49-F238E27FC236}">
                  <a16:creationId xmlns:a16="http://schemas.microsoft.com/office/drawing/2014/main" id="{23944CC4-3638-479C-94B0-E6CA400C8DE1}"/>
                </a:ext>
              </a:extLst>
            </p:cNvPr>
            <p:cNvCxnSpPr>
              <a:cxnSpLocks/>
              <a:stCxn id="26" idx="6"/>
              <a:endCxn id="231" idx="2"/>
            </p:cNvCxnSpPr>
            <p:nvPr/>
          </p:nvCxnSpPr>
          <p:spPr>
            <a:xfrm flipV="1">
              <a:off x="7741145" y="3962184"/>
              <a:ext cx="1877166"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C603FEDE-4473-46E5-9BD0-1332E35CEF5C}"/>
                </a:ext>
              </a:extLst>
            </p:cNvPr>
            <p:cNvCxnSpPr>
              <a:cxnSpLocks/>
              <a:stCxn id="26" idx="6"/>
              <a:endCxn id="230" idx="2"/>
            </p:cNvCxnSpPr>
            <p:nvPr/>
          </p:nvCxnSpPr>
          <p:spPr>
            <a:xfrm flipV="1">
              <a:off x="7741145" y="4764434"/>
              <a:ext cx="1877166"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64AC93F7-21A0-4AE3-8276-34AB56EB9F54}"/>
                </a:ext>
              </a:extLst>
            </p:cNvPr>
            <p:cNvCxnSpPr>
              <a:cxnSpLocks/>
              <a:stCxn id="26" idx="6"/>
              <a:endCxn id="229" idx="2"/>
            </p:cNvCxnSpPr>
            <p:nvPr/>
          </p:nvCxnSpPr>
          <p:spPr>
            <a:xfrm flipV="1">
              <a:off x="7741145" y="5566685"/>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1" name="Straight Arrow Connector 330">
              <a:extLst>
                <a:ext uri="{FF2B5EF4-FFF2-40B4-BE49-F238E27FC236}">
                  <a16:creationId xmlns:a16="http://schemas.microsoft.com/office/drawing/2014/main" id="{9F96EBE5-C04D-4824-B1FD-F70D4F032740}"/>
                </a:ext>
              </a:extLst>
            </p:cNvPr>
            <p:cNvCxnSpPr>
              <a:cxnSpLocks/>
              <a:stCxn id="31" idx="6"/>
              <a:endCxn id="227" idx="2"/>
            </p:cNvCxnSpPr>
            <p:nvPr/>
          </p:nvCxnSpPr>
          <p:spPr>
            <a:xfrm flipV="1">
              <a:off x="7741145" y="3149449"/>
              <a:ext cx="1877166" cy="324045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4" name="Straight Arrow Connector 333">
              <a:extLst>
                <a:ext uri="{FF2B5EF4-FFF2-40B4-BE49-F238E27FC236}">
                  <a16:creationId xmlns:a16="http://schemas.microsoft.com/office/drawing/2014/main" id="{ACAF6279-2E6F-4959-B055-A37570A6AC3D}"/>
                </a:ext>
              </a:extLst>
            </p:cNvPr>
            <p:cNvCxnSpPr>
              <a:cxnSpLocks/>
              <a:stCxn id="31" idx="6"/>
              <a:endCxn id="230" idx="2"/>
            </p:cNvCxnSpPr>
            <p:nvPr/>
          </p:nvCxnSpPr>
          <p:spPr>
            <a:xfrm flipV="1">
              <a:off x="7741145" y="4764434"/>
              <a:ext cx="1877166" cy="162547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7" name="Straight Arrow Connector 336">
              <a:extLst>
                <a:ext uri="{FF2B5EF4-FFF2-40B4-BE49-F238E27FC236}">
                  <a16:creationId xmlns:a16="http://schemas.microsoft.com/office/drawing/2014/main" id="{1556CC94-36AE-405C-A58F-00A7FF3871C4}"/>
                </a:ext>
              </a:extLst>
            </p:cNvPr>
            <p:cNvCxnSpPr>
              <a:cxnSpLocks/>
              <a:stCxn id="31" idx="6"/>
              <a:endCxn id="229" idx="2"/>
            </p:cNvCxnSpPr>
            <p:nvPr/>
          </p:nvCxnSpPr>
          <p:spPr>
            <a:xfrm flipV="1">
              <a:off x="7741145" y="5566685"/>
              <a:ext cx="1877166" cy="8232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2B6490FE-065A-4CDC-8742-B30D6CA0FD73}"/>
                </a:ext>
              </a:extLst>
            </p:cNvPr>
            <p:cNvCxnSpPr>
              <a:cxnSpLocks/>
              <a:stCxn id="31" idx="6"/>
              <a:endCxn id="231" idx="2"/>
            </p:cNvCxnSpPr>
            <p:nvPr/>
          </p:nvCxnSpPr>
          <p:spPr>
            <a:xfrm flipV="1">
              <a:off x="7741145" y="3962184"/>
              <a:ext cx="1877166" cy="242772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5" name="Straight Arrow Connector 344">
              <a:extLst>
                <a:ext uri="{FF2B5EF4-FFF2-40B4-BE49-F238E27FC236}">
                  <a16:creationId xmlns:a16="http://schemas.microsoft.com/office/drawing/2014/main" id="{9F89B25D-AE48-4BCE-877A-AEB83CA2EEC4}"/>
                </a:ext>
              </a:extLst>
            </p:cNvPr>
            <p:cNvCxnSpPr>
              <a:cxnSpLocks/>
              <a:stCxn id="16" idx="6"/>
              <a:endCxn id="24" idx="2"/>
            </p:cNvCxnSpPr>
            <p:nvPr/>
          </p:nvCxnSpPr>
          <p:spPr>
            <a:xfrm>
              <a:off x="5158725" y="155543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6" name="Straight Arrow Connector 345">
              <a:extLst>
                <a:ext uri="{FF2B5EF4-FFF2-40B4-BE49-F238E27FC236}">
                  <a16:creationId xmlns:a16="http://schemas.microsoft.com/office/drawing/2014/main" id="{30E6E917-A9D9-401A-B765-FA4901D09D4A}"/>
                </a:ext>
              </a:extLst>
            </p:cNvPr>
            <p:cNvCxnSpPr>
              <a:cxnSpLocks/>
              <a:stCxn id="15" idx="6"/>
              <a:endCxn id="24" idx="2"/>
            </p:cNvCxnSpPr>
            <p:nvPr/>
          </p:nvCxnSpPr>
          <p:spPr>
            <a:xfrm>
              <a:off x="5158725" y="2357682"/>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7" name="Straight Arrow Connector 346">
              <a:extLst>
                <a:ext uri="{FF2B5EF4-FFF2-40B4-BE49-F238E27FC236}">
                  <a16:creationId xmlns:a16="http://schemas.microsoft.com/office/drawing/2014/main" id="{BF173533-7066-48BA-B2FA-5DF29F0E14E7}"/>
                </a:ext>
              </a:extLst>
            </p:cNvPr>
            <p:cNvCxnSpPr>
              <a:cxnSpLocks/>
              <a:stCxn id="14" idx="6"/>
              <a:endCxn id="24" idx="2"/>
            </p:cNvCxnSpPr>
            <p:nvPr/>
          </p:nvCxnSpPr>
          <p:spPr>
            <a:xfrm flipV="1">
              <a:off x="5158725" y="235768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8" name="Straight Arrow Connector 347">
              <a:extLst>
                <a:ext uri="{FF2B5EF4-FFF2-40B4-BE49-F238E27FC236}">
                  <a16:creationId xmlns:a16="http://schemas.microsoft.com/office/drawing/2014/main" id="{463E162F-159A-499D-9FD3-520691F9A1AC}"/>
                </a:ext>
              </a:extLst>
            </p:cNvPr>
            <p:cNvCxnSpPr>
              <a:cxnSpLocks/>
              <a:stCxn id="19" idx="6"/>
              <a:endCxn id="24" idx="2"/>
            </p:cNvCxnSpPr>
            <p:nvPr/>
          </p:nvCxnSpPr>
          <p:spPr>
            <a:xfrm flipV="1">
              <a:off x="5158725" y="2357682"/>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5C5FF183-3EAF-4F00-A57C-752D1881FE5D}"/>
                </a:ext>
              </a:extLst>
            </p:cNvPr>
            <p:cNvCxnSpPr>
              <a:cxnSpLocks/>
              <a:stCxn id="18" idx="6"/>
              <a:endCxn id="24" idx="2"/>
            </p:cNvCxnSpPr>
            <p:nvPr/>
          </p:nvCxnSpPr>
          <p:spPr>
            <a:xfrm flipV="1">
              <a:off x="5158725" y="235768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0" name="Straight Arrow Connector 349">
              <a:extLst>
                <a:ext uri="{FF2B5EF4-FFF2-40B4-BE49-F238E27FC236}">
                  <a16:creationId xmlns:a16="http://schemas.microsoft.com/office/drawing/2014/main" id="{26A2ACD4-7B05-405E-9B90-0531B2102E82}"/>
                </a:ext>
              </a:extLst>
            </p:cNvPr>
            <p:cNvCxnSpPr>
              <a:cxnSpLocks/>
              <a:stCxn id="17" idx="6"/>
              <a:endCxn id="24" idx="2"/>
            </p:cNvCxnSpPr>
            <p:nvPr/>
          </p:nvCxnSpPr>
          <p:spPr>
            <a:xfrm flipV="1">
              <a:off x="5158725" y="235768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1" name="Straight Arrow Connector 350">
              <a:extLst>
                <a:ext uri="{FF2B5EF4-FFF2-40B4-BE49-F238E27FC236}">
                  <a16:creationId xmlns:a16="http://schemas.microsoft.com/office/drawing/2014/main" id="{A501D616-BE80-44E3-BEF4-6B3588B8E51C}"/>
                </a:ext>
              </a:extLst>
            </p:cNvPr>
            <p:cNvCxnSpPr>
              <a:cxnSpLocks/>
              <a:stCxn id="22" idx="6"/>
              <a:endCxn id="24" idx="2"/>
            </p:cNvCxnSpPr>
            <p:nvPr/>
          </p:nvCxnSpPr>
          <p:spPr>
            <a:xfrm flipV="1">
              <a:off x="5158725" y="2357682"/>
              <a:ext cx="1874550" cy="403222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Straight Arrow Connector 351">
              <a:extLst>
                <a:ext uri="{FF2B5EF4-FFF2-40B4-BE49-F238E27FC236}">
                  <a16:creationId xmlns:a16="http://schemas.microsoft.com/office/drawing/2014/main" id="{9C2D393D-DD57-461F-AF0E-9851BD8FA819}"/>
                </a:ext>
              </a:extLst>
            </p:cNvPr>
            <p:cNvCxnSpPr>
              <a:cxnSpLocks/>
              <a:stCxn id="16" idx="6"/>
              <a:endCxn id="23" idx="2"/>
            </p:cNvCxnSpPr>
            <p:nvPr/>
          </p:nvCxnSpPr>
          <p:spPr>
            <a:xfrm>
              <a:off x="5158725" y="1555432"/>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3" name="Straight Arrow Connector 352">
              <a:extLst>
                <a:ext uri="{FF2B5EF4-FFF2-40B4-BE49-F238E27FC236}">
                  <a16:creationId xmlns:a16="http://schemas.microsoft.com/office/drawing/2014/main" id="{92887F2D-C0C1-4A11-AF46-B2BC441AE334}"/>
                </a:ext>
              </a:extLst>
            </p:cNvPr>
            <p:cNvCxnSpPr>
              <a:cxnSpLocks/>
              <a:stCxn id="16" idx="6"/>
              <a:endCxn id="28" idx="2"/>
            </p:cNvCxnSpPr>
            <p:nvPr/>
          </p:nvCxnSpPr>
          <p:spPr>
            <a:xfrm>
              <a:off x="5158725" y="155543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4" name="Straight Arrow Connector 353">
              <a:extLst>
                <a:ext uri="{FF2B5EF4-FFF2-40B4-BE49-F238E27FC236}">
                  <a16:creationId xmlns:a16="http://schemas.microsoft.com/office/drawing/2014/main" id="{7388EEC7-410C-46F2-80D7-C9508B24915D}"/>
                </a:ext>
              </a:extLst>
            </p:cNvPr>
            <p:cNvCxnSpPr>
              <a:cxnSpLocks/>
              <a:stCxn id="16" idx="6"/>
              <a:endCxn id="27" idx="2"/>
            </p:cNvCxnSpPr>
            <p:nvPr/>
          </p:nvCxnSpPr>
          <p:spPr>
            <a:xfrm>
              <a:off x="5158725" y="155543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5" name="Straight Arrow Connector 354">
              <a:extLst>
                <a:ext uri="{FF2B5EF4-FFF2-40B4-BE49-F238E27FC236}">
                  <a16:creationId xmlns:a16="http://schemas.microsoft.com/office/drawing/2014/main" id="{00D80D3E-31BE-45DC-BE45-42A025E5467E}"/>
                </a:ext>
              </a:extLst>
            </p:cNvPr>
            <p:cNvCxnSpPr>
              <a:cxnSpLocks/>
              <a:stCxn id="16" idx="6"/>
              <a:endCxn id="26" idx="2"/>
            </p:cNvCxnSpPr>
            <p:nvPr/>
          </p:nvCxnSpPr>
          <p:spPr>
            <a:xfrm>
              <a:off x="5158725" y="1555432"/>
              <a:ext cx="1874550" cy="402173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6" name="Straight Arrow Connector 355">
              <a:extLst>
                <a:ext uri="{FF2B5EF4-FFF2-40B4-BE49-F238E27FC236}">
                  <a16:creationId xmlns:a16="http://schemas.microsoft.com/office/drawing/2014/main" id="{19C8B4B5-2EA8-48AF-AFAF-9B21A46E7488}"/>
                </a:ext>
              </a:extLst>
            </p:cNvPr>
            <p:cNvCxnSpPr>
              <a:cxnSpLocks/>
              <a:stCxn id="15" idx="6"/>
              <a:endCxn id="23" idx="2"/>
            </p:cNvCxnSpPr>
            <p:nvPr/>
          </p:nvCxnSpPr>
          <p:spPr>
            <a:xfrm>
              <a:off x="5158725" y="235768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7" name="Straight Arrow Connector 356">
              <a:extLst>
                <a:ext uri="{FF2B5EF4-FFF2-40B4-BE49-F238E27FC236}">
                  <a16:creationId xmlns:a16="http://schemas.microsoft.com/office/drawing/2014/main" id="{FB95D975-B0BB-434D-A173-436A29477016}"/>
                </a:ext>
              </a:extLst>
            </p:cNvPr>
            <p:cNvCxnSpPr>
              <a:cxnSpLocks/>
              <a:stCxn id="14" idx="6"/>
              <a:endCxn id="23" idx="2"/>
            </p:cNvCxnSpPr>
            <p:nvPr/>
          </p:nvCxnSpPr>
          <p:spPr>
            <a:xfrm>
              <a:off x="5158725" y="3159933"/>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8" name="Straight Arrow Connector 357">
              <a:extLst>
                <a:ext uri="{FF2B5EF4-FFF2-40B4-BE49-F238E27FC236}">
                  <a16:creationId xmlns:a16="http://schemas.microsoft.com/office/drawing/2014/main" id="{2091C6B4-D6D0-4BD1-814C-2F2B159562F2}"/>
                </a:ext>
              </a:extLst>
            </p:cNvPr>
            <p:cNvCxnSpPr>
              <a:cxnSpLocks/>
              <a:stCxn id="14" idx="6"/>
              <a:endCxn id="28" idx="2"/>
            </p:cNvCxnSpPr>
            <p:nvPr/>
          </p:nvCxnSpPr>
          <p:spPr>
            <a:xfrm>
              <a:off x="5158725" y="3159933"/>
              <a:ext cx="1874550"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9" name="Straight Arrow Connector 358">
              <a:extLst>
                <a:ext uri="{FF2B5EF4-FFF2-40B4-BE49-F238E27FC236}">
                  <a16:creationId xmlns:a16="http://schemas.microsoft.com/office/drawing/2014/main" id="{4875874C-081C-4BD0-9598-E7C03EDFC3D7}"/>
                </a:ext>
              </a:extLst>
            </p:cNvPr>
            <p:cNvCxnSpPr>
              <a:cxnSpLocks/>
              <a:stCxn id="19" idx="6"/>
              <a:endCxn id="27" idx="2"/>
            </p:cNvCxnSpPr>
            <p:nvPr/>
          </p:nvCxnSpPr>
          <p:spPr>
            <a:xfrm>
              <a:off x="5158725" y="397266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0" name="Straight Arrow Connector 359">
              <a:extLst>
                <a:ext uri="{FF2B5EF4-FFF2-40B4-BE49-F238E27FC236}">
                  <a16:creationId xmlns:a16="http://schemas.microsoft.com/office/drawing/2014/main" id="{1C1DE85D-C4E0-4450-8C18-38B1E7745D80}"/>
                </a:ext>
              </a:extLst>
            </p:cNvPr>
            <p:cNvCxnSpPr>
              <a:cxnSpLocks/>
              <a:stCxn id="19" idx="6"/>
              <a:endCxn id="26" idx="2"/>
            </p:cNvCxnSpPr>
            <p:nvPr/>
          </p:nvCxnSpPr>
          <p:spPr>
            <a:xfrm>
              <a:off x="5158725" y="3972668"/>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1" name="Straight Arrow Connector 360">
              <a:extLst>
                <a:ext uri="{FF2B5EF4-FFF2-40B4-BE49-F238E27FC236}">
                  <a16:creationId xmlns:a16="http://schemas.microsoft.com/office/drawing/2014/main" id="{9406F9BC-09BB-4C7B-8982-3F848715DE77}"/>
                </a:ext>
              </a:extLst>
            </p:cNvPr>
            <p:cNvCxnSpPr>
              <a:cxnSpLocks/>
              <a:stCxn id="14" idx="6"/>
              <a:endCxn id="26" idx="2"/>
            </p:cNvCxnSpPr>
            <p:nvPr/>
          </p:nvCxnSpPr>
          <p:spPr>
            <a:xfrm>
              <a:off x="5158725" y="3159933"/>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2" name="Straight Arrow Connector 361">
              <a:extLst>
                <a:ext uri="{FF2B5EF4-FFF2-40B4-BE49-F238E27FC236}">
                  <a16:creationId xmlns:a16="http://schemas.microsoft.com/office/drawing/2014/main" id="{22F864B0-0268-4385-9B7C-955C03507888}"/>
                </a:ext>
              </a:extLst>
            </p:cNvPr>
            <p:cNvCxnSpPr>
              <a:cxnSpLocks/>
              <a:stCxn id="14" idx="6"/>
              <a:endCxn id="27" idx="2"/>
            </p:cNvCxnSpPr>
            <p:nvPr/>
          </p:nvCxnSpPr>
          <p:spPr>
            <a:xfrm>
              <a:off x="5158725" y="3159933"/>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Straight Arrow Connector 362">
              <a:extLst>
                <a:ext uri="{FF2B5EF4-FFF2-40B4-BE49-F238E27FC236}">
                  <a16:creationId xmlns:a16="http://schemas.microsoft.com/office/drawing/2014/main" id="{D3EF256C-060B-4D9A-A789-E1A8D7CD3F8C}"/>
                </a:ext>
              </a:extLst>
            </p:cNvPr>
            <p:cNvCxnSpPr>
              <a:cxnSpLocks/>
              <a:stCxn id="19" idx="6"/>
              <a:endCxn id="23" idx="2"/>
            </p:cNvCxnSpPr>
            <p:nvPr/>
          </p:nvCxnSpPr>
          <p:spPr>
            <a:xfrm flipV="1">
              <a:off x="5158725" y="3159933"/>
              <a:ext cx="1874550"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4" name="Straight Arrow Connector 363">
              <a:extLst>
                <a:ext uri="{FF2B5EF4-FFF2-40B4-BE49-F238E27FC236}">
                  <a16:creationId xmlns:a16="http://schemas.microsoft.com/office/drawing/2014/main" id="{79850009-8122-4868-94F7-927C69B1EED1}"/>
                </a:ext>
              </a:extLst>
            </p:cNvPr>
            <p:cNvCxnSpPr>
              <a:cxnSpLocks/>
              <a:stCxn id="19" idx="6"/>
              <a:endCxn id="28" idx="2"/>
            </p:cNvCxnSpPr>
            <p:nvPr/>
          </p:nvCxnSpPr>
          <p:spPr>
            <a:xfrm>
              <a:off x="5158725" y="3972668"/>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5" name="Straight Arrow Connector 364">
              <a:extLst>
                <a:ext uri="{FF2B5EF4-FFF2-40B4-BE49-F238E27FC236}">
                  <a16:creationId xmlns:a16="http://schemas.microsoft.com/office/drawing/2014/main" id="{A3442487-55AF-425A-B0B8-0CD93EBE599C}"/>
                </a:ext>
              </a:extLst>
            </p:cNvPr>
            <p:cNvCxnSpPr>
              <a:cxnSpLocks/>
              <a:stCxn id="18" idx="6"/>
              <a:endCxn id="23" idx="2"/>
            </p:cNvCxnSpPr>
            <p:nvPr/>
          </p:nvCxnSpPr>
          <p:spPr>
            <a:xfrm flipV="1">
              <a:off x="5158725" y="3159933"/>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6" name="Straight Arrow Connector 365">
              <a:extLst>
                <a:ext uri="{FF2B5EF4-FFF2-40B4-BE49-F238E27FC236}">
                  <a16:creationId xmlns:a16="http://schemas.microsoft.com/office/drawing/2014/main" id="{2F28D556-690C-403B-B3A2-92B3E5F4A43B}"/>
                </a:ext>
              </a:extLst>
            </p:cNvPr>
            <p:cNvCxnSpPr>
              <a:cxnSpLocks/>
              <a:stCxn id="15" idx="6"/>
              <a:endCxn id="28" idx="2"/>
            </p:cNvCxnSpPr>
            <p:nvPr/>
          </p:nvCxnSpPr>
          <p:spPr>
            <a:xfrm>
              <a:off x="5158725" y="2357682"/>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7" name="Straight Arrow Connector 366">
              <a:extLst>
                <a:ext uri="{FF2B5EF4-FFF2-40B4-BE49-F238E27FC236}">
                  <a16:creationId xmlns:a16="http://schemas.microsoft.com/office/drawing/2014/main" id="{0947A84D-8049-4DAC-8EDF-896A6B2235FE}"/>
                </a:ext>
              </a:extLst>
            </p:cNvPr>
            <p:cNvCxnSpPr>
              <a:cxnSpLocks/>
              <a:stCxn id="15" idx="6"/>
              <a:endCxn id="27" idx="2"/>
            </p:cNvCxnSpPr>
            <p:nvPr/>
          </p:nvCxnSpPr>
          <p:spPr>
            <a:xfrm>
              <a:off x="5158725" y="235768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8" name="Straight Arrow Connector 367">
              <a:extLst>
                <a:ext uri="{FF2B5EF4-FFF2-40B4-BE49-F238E27FC236}">
                  <a16:creationId xmlns:a16="http://schemas.microsoft.com/office/drawing/2014/main" id="{A87AF3FA-95CE-4B50-8B37-97B635434485}"/>
                </a:ext>
              </a:extLst>
            </p:cNvPr>
            <p:cNvCxnSpPr>
              <a:cxnSpLocks/>
              <a:stCxn id="15" idx="6"/>
              <a:endCxn id="26" idx="2"/>
            </p:cNvCxnSpPr>
            <p:nvPr/>
          </p:nvCxnSpPr>
          <p:spPr>
            <a:xfrm>
              <a:off x="5158725" y="235768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9" name="Straight Arrow Connector 368">
              <a:extLst>
                <a:ext uri="{FF2B5EF4-FFF2-40B4-BE49-F238E27FC236}">
                  <a16:creationId xmlns:a16="http://schemas.microsoft.com/office/drawing/2014/main" id="{3ADBEC42-5096-41BB-9E6D-9CEBD340ABC4}"/>
                </a:ext>
              </a:extLst>
            </p:cNvPr>
            <p:cNvCxnSpPr>
              <a:cxnSpLocks/>
              <a:stCxn id="18" idx="6"/>
              <a:endCxn id="28" idx="2"/>
            </p:cNvCxnSpPr>
            <p:nvPr/>
          </p:nvCxnSpPr>
          <p:spPr>
            <a:xfrm flipV="1">
              <a:off x="5158725" y="397266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0" name="Straight Arrow Connector 369">
              <a:extLst>
                <a:ext uri="{FF2B5EF4-FFF2-40B4-BE49-F238E27FC236}">
                  <a16:creationId xmlns:a16="http://schemas.microsoft.com/office/drawing/2014/main" id="{675F5CF6-5795-4A23-AEC2-C56D368DFB6D}"/>
                </a:ext>
              </a:extLst>
            </p:cNvPr>
            <p:cNvCxnSpPr>
              <a:cxnSpLocks/>
              <a:stCxn id="18" idx="6"/>
              <a:endCxn id="27" idx="2"/>
            </p:cNvCxnSpPr>
            <p:nvPr/>
          </p:nvCxnSpPr>
          <p:spPr>
            <a:xfrm>
              <a:off x="5158725" y="4774918"/>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Straight Arrow Connector 370">
              <a:extLst>
                <a:ext uri="{FF2B5EF4-FFF2-40B4-BE49-F238E27FC236}">
                  <a16:creationId xmlns:a16="http://schemas.microsoft.com/office/drawing/2014/main" id="{D6A3F3EC-CC1C-4240-B479-1A32103A21F6}"/>
                </a:ext>
              </a:extLst>
            </p:cNvPr>
            <p:cNvCxnSpPr>
              <a:cxnSpLocks/>
              <a:stCxn id="18" idx="6"/>
              <a:endCxn id="26" idx="2"/>
            </p:cNvCxnSpPr>
            <p:nvPr/>
          </p:nvCxnSpPr>
          <p:spPr>
            <a:xfrm>
              <a:off x="5158725" y="477491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2" name="Straight Arrow Connector 371">
              <a:extLst>
                <a:ext uri="{FF2B5EF4-FFF2-40B4-BE49-F238E27FC236}">
                  <a16:creationId xmlns:a16="http://schemas.microsoft.com/office/drawing/2014/main" id="{F813172A-5377-4A7B-A0FA-3B19606A4DAE}"/>
                </a:ext>
              </a:extLst>
            </p:cNvPr>
            <p:cNvCxnSpPr>
              <a:cxnSpLocks/>
              <a:stCxn id="17" idx="6"/>
              <a:endCxn id="23" idx="2"/>
            </p:cNvCxnSpPr>
            <p:nvPr/>
          </p:nvCxnSpPr>
          <p:spPr>
            <a:xfrm flipV="1">
              <a:off x="5158725" y="3159933"/>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3" name="Straight Arrow Connector 372">
              <a:extLst>
                <a:ext uri="{FF2B5EF4-FFF2-40B4-BE49-F238E27FC236}">
                  <a16:creationId xmlns:a16="http://schemas.microsoft.com/office/drawing/2014/main" id="{6DD6D3F1-58C0-4C4D-BC08-2EAD0DBBC4E7}"/>
                </a:ext>
              </a:extLst>
            </p:cNvPr>
            <p:cNvCxnSpPr>
              <a:cxnSpLocks/>
              <a:stCxn id="17" idx="6"/>
              <a:endCxn id="28" idx="2"/>
            </p:cNvCxnSpPr>
            <p:nvPr/>
          </p:nvCxnSpPr>
          <p:spPr>
            <a:xfrm flipV="1">
              <a:off x="5158725" y="3972668"/>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4" name="Straight Arrow Connector 373">
              <a:extLst>
                <a:ext uri="{FF2B5EF4-FFF2-40B4-BE49-F238E27FC236}">
                  <a16:creationId xmlns:a16="http://schemas.microsoft.com/office/drawing/2014/main" id="{CF588D33-1B44-4AF7-90FE-B1DA5E77F663}"/>
                </a:ext>
              </a:extLst>
            </p:cNvPr>
            <p:cNvCxnSpPr>
              <a:cxnSpLocks/>
              <a:stCxn id="17" idx="6"/>
              <a:endCxn id="27" idx="2"/>
            </p:cNvCxnSpPr>
            <p:nvPr/>
          </p:nvCxnSpPr>
          <p:spPr>
            <a:xfrm flipV="1">
              <a:off x="5158725" y="477491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5" name="Straight Arrow Connector 374">
              <a:extLst>
                <a:ext uri="{FF2B5EF4-FFF2-40B4-BE49-F238E27FC236}">
                  <a16:creationId xmlns:a16="http://schemas.microsoft.com/office/drawing/2014/main" id="{2A367F25-1F3E-4610-BE23-E6853F8686E7}"/>
                </a:ext>
              </a:extLst>
            </p:cNvPr>
            <p:cNvCxnSpPr>
              <a:cxnSpLocks/>
              <a:stCxn id="17" idx="6"/>
              <a:endCxn id="26" idx="2"/>
            </p:cNvCxnSpPr>
            <p:nvPr/>
          </p:nvCxnSpPr>
          <p:spPr>
            <a:xfrm>
              <a:off x="5158725" y="5577169"/>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6" name="Straight Arrow Connector 375">
              <a:extLst>
                <a:ext uri="{FF2B5EF4-FFF2-40B4-BE49-F238E27FC236}">
                  <a16:creationId xmlns:a16="http://schemas.microsoft.com/office/drawing/2014/main" id="{63A55F81-0A2D-4CFF-B585-C1A2FD5ACA65}"/>
                </a:ext>
              </a:extLst>
            </p:cNvPr>
            <p:cNvCxnSpPr>
              <a:cxnSpLocks/>
              <a:stCxn id="22" idx="6"/>
              <a:endCxn id="23" idx="2"/>
            </p:cNvCxnSpPr>
            <p:nvPr/>
          </p:nvCxnSpPr>
          <p:spPr>
            <a:xfrm flipV="1">
              <a:off x="5158725" y="3159933"/>
              <a:ext cx="1874550" cy="322997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7" name="Straight Arrow Connector 376">
              <a:extLst>
                <a:ext uri="{FF2B5EF4-FFF2-40B4-BE49-F238E27FC236}">
                  <a16:creationId xmlns:a16="http://schemas.microsoft.com/office/drawing/2014/main" id="{EA5F6E6F-F5BC-4A96-8907-087DCE68A644}"/>
                </a:ext>
              </a:extLst>
            </p:cNvPr>
            <p:cNvCxnSpPr>
              <a:cxnSpLocks/>
              <a:stCxn id="22" idx="6"/>
              <a:endCxn id="27" idx="2"/>
            </p:cNvCxnSpPr>
            <p:nvPr/>
          </p:nvCxnSpPr>
          <p:spPr>
            <a:xfrm flipV="1">
              <a:off x="5158725" y="4774918"/>
              <a:ext cx="1874550" cy="161498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8" name="Straight Arrow Connector 377">
              <a:extLst>
                <a:ext uri="{FF2B5EF4-FFF2-40B4-BE49-F238E27FC236}">
                  <a16:creationId xmlns:a16="http://schemas.microsoft.com/office/drawing/2014/main" id="{51A5ADB3-B3E8-492C-B671-20337F33F682}"/>
                </a:ext>
              </a:extLst>
            </p:cNvPr>
            <p:cNvCxnSpPr>
              <a:cxnSpLocks/>
              <a:stCxn id="22" idx="6"/>
              <a:endCxn id="26" idx="2"/>
            </p:cNvCxnSpPr>
            <p:nvPr/>
          </p:nvCxnSpPr>
          <p:spPr>
            <a:xfrm flipV="1">
              <a:off x="5158725" y="5577169"/>
              <a:ext cx="1874550" cy="8127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Straight Arrow Connector 378">
              <a:extLst>
                <a:ext uri="{FF2B5EF4-FFF2-40B4-BE49-F238E27FC236}">
                  <a16:creationId xmlns:a16="http://schemas.microsoft.com/office/drawing/2014/main" id="{5EE4EDF1-3D1A-4F12-A6A5-D64A56BB5068}"/>
                </a:ext>
              </a:extLst>
            </p:cNvPr>
            <p:cNvCxnSpPr>
              <a:cxnSpLocks/>
              <a:stCxn id="22" idx="6"/>
              <a:endCxn id="28" idx="2"/>
            </p:cNvCxnSpPr>
            <p:nvPr/>
          </p:nvCxnSpPr>
          <p:spPr>
            <a:xfrm flipV="1">
              <a:off x="5158725" y="3972668"/>
              <a:ext cx="1874550" cy="2417238"/>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7" name="Straight Arrow Connector 456">
              <a:extLst>
                <a:ext uri="{FF2B5EF4-FFF2-40B4-BE49-F238E27FC236}">
                  <a16:creationId xmlns:a16="http://schemas.microsoft.com/office/drawing/2014/main" id="{1B25969F-3B96-45F0-AB4C-E98A50810E36}"/>
                </a:ext>
              </a:extLst>
            </p:cNvPr>
            <p:cNvCxnSpPr>
              <a:cxnSpLocks/>
              <a:stCxn id="16" idx="6"/>
              <a:endCxn id="25" idx="2"/>
            </p:cNvCxnSpPr>
            <p:nvPr/>
          </p:nvCxnSpPr>
          <p:spPr>
            <a:xfrm>
              <a:off x="5158725" y="1555432"/>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3" name="Straight Arrow Connector 462">
              <a:extLst>
                <a:ext uri="{FF2B5EF4-FFF2-40B4-BE49-F238E27FC236}">
                  <a16:creationId xmlns:a16="http://schemas.microsoft.com/office/drawing/2014/main" id="{B3DB6B91-0B1E-4360-B21A-FFB9BFA8BE1E}"/>
                </a:ext>
              </a:extLst>
            </p:cNvPr>
            <p:cNvCxnSpPr>
              <a:cxnSpLocks/>
              <a:stCxn id="15" idx="6"/>
              <a:endCxn id="25" idx="2"/>
            </p:cNvCxnSpPr>
            <p:nvPr/>
          </p:nvCxnSpPr>
          <p:spPr>
            <a:xfrm flipV="1">
              <a:off x="5158725" y="155543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7" name="Straight Arrow Connector 466">
              <a:extLst>
                <a:ext uri="{FF2B5EF4-FFF2-40B4-BE49-F238E27FC236}">
                  <a16:creationId xmlns:a16="http://schemas.microsoft.com/office/drawing/2014/main" id="{6B2BD854-59FE-46B3-89A1-10E976C26208}"/>
                </a:ext>
              </a:extLst>
            </p:cNvPr>
            <p:cNvCxnSpPr>
              <a:cxnSpLocks/>
              <a:stCxn id="16" idx="6"/>
              <a:endCxn id="31" idx="2"/>
            </p:cNvCxnSpPr>
            <p:nvPr/>
          </p:nvCxnSpPr>
          <p:spPr>
            <a:xfrm>
              <a:off x="5158725" y="1555432"/>
              <a:ext cx="1874550" cy="483447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0" name="Straight Arrow Connector 469">
              <a:extLst>
                <a:ext uri="{FF2B5EF4-FFF2-40B4-BE49-F238E27FC236}">
                  <a16:creationId xmlns:a16="http://schemas.microsoft.com/office/drawing/2014/main" id="{D546AECF-C6F0-4624-A1A2-BBA4E3747903}"/>
                </a:ext>
              </a:extLst>
            </p:cNvPr>
            <p:cNvCxnSpPr>
              <a:cxnSpLocks/>
              <a:stCxn id="15" idx="6"/>
              <a:endCxn id="31" idx="2"/>
            </p:cNvCxnSpPr>
            <p:nvPr/>
          </p:nvCxnSpPr>
          <p:spPr>
            <a:xfrm>
              <a:off x="5158725" y="2357682"/>
              <a:ext cx="1874550" cy="403222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3" name="Straight Arrow Connector 472">
              <a:extLst>
                <a:ext uri="{FF2B5EF4-FFF2-40B4-BE49-F238E27FC236}">
                  <a16:creationId xmlns:a16="http://schemas.microsoft.com/office/drawing/2014/main" id="{8AE38645-9E6B-48C9-AC70-C02CBDED0369}"/>
                </a:ext>
              </a:extLst>
            </p:cNvPr>
            <p:cNvCxnSpPr>
              <a:cxnSpLocks/>
              <a:stCxn id="14" idx="6"/>
              <a:endCxn id="25" idx="2"/>
            </p:cNvCxnSpPr>
            <p:nvPr/>
          </p:nvCxnSpPr>
          <p:spPr>
            <a:xfrm flipV="1">
              <a:off x="5158725" y="1555432"/>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Arrow Connector 475">
              <a:extLst>
                <a:ext uri="{FF2B5EF4-FFF2-40B4-BE49-F238E27FC236}">
                  <a16:creationId xmlns:a16="http://schemas.microsoft.com/office/drawing/2014/main" id="{7FBD587E-50C4-467B-AD33-BB29A0A5E644}"/>
                </a:ext>
              </a:extLst>
            </p:cNvPr>
            <p:cNvCxnSpPr>
              <a:cxnSpLocks/>
              <a:stCxn id="14" idx="6"/>
              <a:endCxn id="31" idx="2"/>
            </p:cNvCxnSpPr>
            <p:nvPr/>
          </p:nvCxnSpPr>
          <p:spPr>
            <a:xfrm>
              <a:off x="5158725" y="3159933"/>
              <a:ext cx="1874550" cy="322997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9" name="Straight Arrow Connector 478">
              <a:extLst>
                <a:ext uri="{FF2B5EF4-FFF2-40B4-BE49-F238E27FC236}">
                  <a16:creationId xmlns:a16="http://schemas.microsoft.com/office/drawing/2014/main" id="{78CEA24C-634D-491C-BA82-3B6F14FB7B34}"/>
                </a:ext>
              </a:extLst>
            </p:cNvPr>
            <p:cNvCxnSpPr>
              <a:cxnSpLocks/>
              <a:stCxn id="19" idx="6"/>
              <a:endCxn id="25" idx="2"/>
            </p:cNvCxnSpPr>
            <p:nvPr/>
          </p:nvCxnSpPr>
          <p:spPr>
            <a:xfrm flipV="1">
              <a:off x="5158725" y="155543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2" name="Straight Arrow Connector 481">
              <a:extLst>
                <a:ext uri="{FF2B5EF4-FFF2-40B4-BE49-F238E27FC236}">
                  <a16:creationId xmlns:a16="http://schemas.microsoft.com/office/drawing/2014/main" id="{90E8F24D-DA49-43E6-8ACE-1B46070FD500}"/>
                </a:ext>
              </a:extLst>
            </p:cNvPr>
            <p:cNvCxnSpPr>
              <a:cxnSpLocks/>
              <a:stCxn id="18" idx="6"/>
              <a:endCxn id="25" idx="2"/>
            </p:cNvCxnSpPr>
            <p:nvPr/>
          </p:nvCxnSpPr>
          <p:spPr>
            <a:xfrm flipV="1">
              <a:off x="5158725" y="155543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5" name="Straight Arrow Connector 484">
              <a:extLst>
                <a:ext uri="{FF2B5EF4-FFF2-40B4-BE49-F238E27FC236}">
                  <a16:creationId xmlns:a16="http://schemas.microsoft.com/office/drawing/2014/main" id="{31C29798-46A8-4E2F-A385-5EF8D55DC771}"/>
                </a:ext>
              </a:extLst>
            </p:cNvPr>
            <p:cNvCxnSpPr>
              <a:cxnSpLocks/>
              <a:stCxn id="17" idx="6"/>
              <a:endCxn id="25" idx="2"/>
            </p:cNvCxnSpPr>
            <p:nvPr/>
          </p:nvCxnSpPr>
          <p:spPr>
            <a:xfrm flipV="1">
              <a:off x="5158725" y="1555432"/>
              <a:ext cx="1874550" cy="402173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8" name="Straight Arrow Connector 487">
              <a:extLst>
                <a:ext uri="{FF2B5EF4-FFF2-40B4-BE49-F238E27FC236}">
                  <a16:creationId xmlns:a16="http://schemas.microsoft.com/office/drawing/2014/main" id="{3876159D-DA8C-4773-8CCE-70E918DB3ACF}"/>
                </a:ext>
              </a:extLst>
            </p:cNvPr>
            <p:cNvCxnSpPr>
              <a:cxnSpLocks/>
              <a:stCxn id="22" idx="6"/>
              <a:endCxn id="25" idx="2"/>
            </p:cNvCxnSpPr>
            <p:nvPr/>
          </p:nvCxnSpPr>
          <p:spPr>
            <a:xfrm flipV="1">
              <a:off x="5158725" y="1555432"/>
              <a:ext cx="1874550" cy="483447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3" name="Straight Arrow Connector 502">
              <a:extLst>
                <a:ext uri="{FF2B5EF4-FFF2-40B4-BE49-F238E27FC236}">
                  <a16:creationId xmlns:a16="http://schemas.microsoft.com/office/drawing/2014/main" id="{CF14F827-85E7-442E-B58D-DA9395F315CE}"/>
                </a:ext>
              </a:extLst>
            </p:cNvPr>
            <p:cNvCxnSpPr>
              <a:cxnSpLocks/>
              <a:stCxn id="22" idx="6"/>
              <a:endCxn id="31" idx="2"/>
            </p:cNvCxnSpPr>
            <p:nvPr/>
          </p:nvCxnSpPr>
          <p:spPr>
            <a:xfrm>
              <a:off x="5158725" y="6389905"/>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6" name="Straight Arrow Connector 505">
              <a:extLst>
                <a:ext uri="{FF2B5EF4-FFF2-40B4-BE49-F238E27FC236}">
                  <a16:creationId xmlns:a16="http://schemas.microsoft.com/office/drawing/2014/main" id="{D5495268-CA9C-4272-B781-203EC00FDF64}"/>
                </a:ext>
              </a:extLst>
            </p:cNvPr>
            <p:cNvCxnSpPr>
              <a:cxnSpLocks/>
              <a:stCxn id="17" idx="6"/>
              <a:endCxn id="31" idx="2"/>
            </p:cNvCxnSpPr>
            <p:nvPr/>
          </p:nvCxnSpPr>
          <p:spPr>
            <a:xfrm>
              <a:off x="5158725" y="5577169"/>
              <a:ext cx="1874550" cy="8127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9" name="Straight Arrow Connector 508">
              <a:extLst>
                <a:ext uri="{FF2B5EF4-FFF2-40B4-BE49-F238E27FC236}">
                  <a16:creationId xmlns:a16="http://schemas.microsoft.com/office/drawing/2014/main" id="{CF3EF2AE-1D9F-414F-B652-E402ED31071C}"/>
                </a:ext>
              </a:extLst>
            </p:cNvPr>
            <p:cNvCxnSpPr>
              <a:cxnSpLocks/>
              <a:stCxn id="18" idx="6"/>
              <a:endCxn id="31" idx="2"/>
            </p:cNvCxnSpPr>
            <p:nvPr/>
          </p:nvCxnSpPr>
          <p:spPr>
            <a:xfrm>
              <a:off x="5158725" y="4774918"/>
              <a:ext cx="1874550" cy="161498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2" name="Straight Arrow Connector 511">
              <a:extLst>
                <a:ext uri="{FF2B5EF4-FFF2-40B4-BE49-F238E27FC236}">
                  <a16:creationId xmlns:a16="http://schemas.microsoft.com/office/drawing/2014/main" id="{0C929667-5F78-4E3E-9B3D-4A7C20D0EAD3}"/>
                </a:ext>
              </a:extLst>
            </p:cNvPr>
            <p:cNvCxnSpPr>
              <a:cxnSpLocks/>
              <a:stCxn id="19" idx="6"/>
              <a:endCxn id="31" idx="2"/>
            </p:cNvCxnSpPr>
            <p:nvPr/>
          </p:nvCxnSpPr>
          <p:spPr>
            <a:xfrm>
              <a:off x="5158725" y="3972668"/>
              <a:ext cx="1874550" cy="2417238"/>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9" name="Rectangle 558">
              <a:extLst>
                <a:ext uri="{FF2B5EF4-FFF2-40B4-BE49-F238E27FC236}">
                  <a16:creationId xmlns:a16="http://schemas.microsoft.com/office/drawing/2014/main" id="{B6C13C17-4628-47DC-90D8-A3EC1292CAC0}"/>
                </a:ext>
              </a:extLst>
            </p:cNvPr>
            <p:cNvSpPr/>
            <p:nvPr/>
          </p:nvSpPr>
          <p:spPr>
            <a:xfrm>
              <a:off x="5012986" y="-259828"/>
              <a:ext cx="2166028"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61" name="Connector: Curved 560">
              <a:extLst>
                <a:ext uri="{FF2B5EF4-FFF2-40B4-BE49-F238E27FC236}">
                  <a16:creationId xmlns:a16="http://schemas.microsoft.com/office/drawing/2014/main" id="{A147F119-05D1-4B11-8E26-DB8F1508EA7D}"/>
                </a:ext>
              </a:extLst>
            </p:cNvPr>
            <p:cNvCxnSpPr>
              <a:cxnSpLocks/>
              <a:stCxn id="559" idx="2"/>
              <a:endCxn id="554" idx="0"/>
            </p:cNvCxnSpPr>
            <p:nvPr/>
          </p:nvCxnSpPr>
          <p:spPr>
            <a:xfrm rot="5400000">
              <a:off x="5112557" y="136590"/>
              <a:ext cx="673060" cy="1293825"/>
            </a:xfrm>
            <a:prstGeom prst="curvedConnector3">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62" name="Rectangle 561">
              <a:extLst>
                <a:ext uri="{FF2B5EF4-FFF2-40B4-BE49-F238E27FC236}">
                  <a16:creationId xmlns:a16="http://schemas.microsoft.com/office/drawing/2014/main" id="{D72B8B69-22B4-431F-B1A1-DABD081F551A}"/>
                </a:ext>
              </a:extLst>
            </p:cNvPr>
            <p:cNvSpPr/>
            <p:nvPr/>
          </p:nvSpPr>
          <p:spPr>
            <a:xfrm>
              <a:off x="9815682" y="230579"/>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63" name="Connector: Curved 562">
              <a:extLst>
                <a:ext uri="{FF2B5EF4-FFF2-40B4-BE49-F238E27FC236}">
                  <a16:creationId xmlns:a16="http://schemas.microsoft.com/office/drawing/2014/main" id="{DBF22F85-13B7-4F32-9A7A-08F928D92091}"/>
                </a:ext>
              </a:extLst>
            </p:cNvPr>
            <p:cNvCxnSpPr>
              <a:cxnSpLocks/>
              <a:stCxn id="562" idx="2"/>
              <a:endCxn id="553" idx="0"/>
            </p:cNvCxnSpPr>
            <p:nvPr/>
          </p:nvCxnSpPr>
          <p:spPr>
            <a:xfrm rot="5400000">
              <a:off x="9949478" y="960148"/>
              <a:ext cx="971987" cy="926450"/>
            </a:xfrm>
            <a:prstGeom prst="curvedConnector3">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68" name="Rectangle 567">
              <a:extLst>
                <a:ext uri="{FF2B5EF4-FFF2-40B4-BE49-F238E27FC236}">
                  <a16:creationId xmlns:a16="http://schemas.microsoft.com/office/drawing/2014/main" id="{A32CD0A2-39EA-4C49-BF62-3EBBA6AB9374}"/>
                </a:ext>
              </a:extLst>
            </p:cNvPr>
            <p:cNvSpPr/>
            <p:nvPr/>
          </p:nvSpPr>
          <p:spPr>
            <a:xfrm>
              <a:off x="210291" y="123563"/>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69" name="Connector: Curved 568">
              <a:extLst>
                <a:ext uri="{FF2B5EF4-FFF2-40B4-BE49-F238E27FC236}">
                  <a16:creationId xmlns:a16="http://schemas.microsoft.com/office/drawing/2014/main" id="{7D496F6A-30F1-493D-A232-9D292C7EAA94}"/>
                </a:ext>
              </a:extLst>
            </p:cNvPr>
            <p:cNvCxnSpPr>
              <a:cxnSpLocks/>
              <a:stCxn id="568" idx="2"/>
              <a:endCxn id="552" idx="0"/>
            </p:cNvCxnSpPr>
            <p:nvPr/>
          </p:nvCxnSpPr>
          <p:spPr>
            <a:xfrm rot="16200000" flipH="1">
              <a:off x="1217028" y="906640"/>
              <a:ext cx="1079003" cy="926449"/>
            </a:xfrm>
            <a:prstGeom prst="curvedConnector3">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73" name="Connector: Curved 572">
              <a:extLst>
                <a:ext uri="{FF2B5EF4-FFF2-40B4-BE49-F238E27FC236}">
                  <a16:creationId xmlns:a16="http://schemas.microsoft.com/office/drawing/2014/main" id="{EFDD01DB-115C-4989-B3E4-94567B892CF9}"/>
                </a:ext>
              </a:extLst>
            </p:cNvPr>
            <p:cNvCxnSpPr>
              <a:cxnSpLocks/>
              <a:stCxn id="559" idx="2"/>
              <a:endCxn id="555" idx="0"/>
            </p:cNvCxnSpPr>
            <p:nvPr/>
          </p:nvCxnSpPr>
          <p:spPr>
            <a:xfrm rot="16200000" flipH="1">
              <a:off x="6405075" y="137897"/>
              <a:ext cx="673060" cy="1291210"/>
            </a:xfrm>
            <a:prstGeom prst="curvedConnector3">
              <a:avLst>
                <a:gd name="adj1" fmla="val 50000"/>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77" name="Rectangle 576">
              <a:extLst>
                <a:ext uri="{FF2B5EF4-FFF2-40B4-BE49-F238E27FC236}">
                  <a16:creationId xmlns:a16="http://schemas.microsoft.com/office/drawing/2014/main" id="{788B2734-8D85-4709-BFBE-E6714EAA3F83}"/>
                </a:ext>
              </a:extLst>
            </p:cNvPr>
            <p:cNvSpPr/>
            <p:nvPr/>
          </p:nvSpPr>
          <p:spPr>
            <a:xfrm>
              <a:off x="-809041" y="6040476"/>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78" name="Connector: Curved 577">
              <a:extLst>
                <a:ext uri="{FF2B5EF4-FFF2-40B4-BE49-F238E27FC236}">
                  <a16:creationId xmlns:a16="http://schemas.microsoft.com/office/drawing/2014/main" id="{2767139B-DAE4-4939-833B-A833BBF45A56}"/>
                </a:ext>
              </a:extLst>
            </p:cNvPr>
            <p:cNvCxnSpPr>
              <a:cxnSpLocks/>
              <a:stCxn id="577" idx="0"/>
              <a:endCxn id="106" idx="2"/>
            </p:cNvCxnSpPr>
            <p:nvPr/>
          </p:nvCxnSpPr>
          <p:spPr>
            <a:xfrm rot="5400000" flipH="1" flipV="1">
              <a:off x="833001" y="5007658"/>
              <a:ext cx="473791" cy="1591846"/>
            </a:xfrm>
            <a:prstGeom prst="curvedConnector2">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82" name="Rectangle 581">
              <a:extLst>
                <a:ext uri="{FF2B5EF4-FFF2-40B4-BE49-F238E27FC236}">
                  <a16:creationId xmlns:a16="http://schemas.microsoft.com/office/drawing/2014/main" id="{68990F0D-C9F5-42E0-BFC7-55BB923AE9E1}"/>
                </a:ext>
              </a:extLst>
            </p:cNvPr>
            <p:cNvSpPr/>
            <p:nvPr/>
          </p:nvSpPr>
          <p:spPr>
            <a:xfrm>
              <a:off x="1705592" y="7181672"/>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83" name="Connector: Curved 582">
              <a:extLst>
                <a:ext uri="{FF2B5EF4-FFF2-40B4-BE49-F238E27FC236}">
                  <a16:creationId xmlns:a16="http://schemas.microsoft.com/office/drawing/2014/main" id="{B25AC7CD-24EA-438B-A3AA-A0BCF65AD2A8}"/>
                </a:ext>
              </a:extLst>
            </p:cNvPr>
            <p:cNvCxnSpPr>
              <a:cxnSpLocks/>
              <a:stCxn id="582" idx="0"/>
            </p:cNvCxnSpPr>
            <p:nvPr/>
          </p:nvCxnSpPr>
          <p:spPr>
            <a:xfrm rot="5400000" flipH="1" flipV="1">
              <a:off x="2551514" y="6239176"/>
              <a:ext cx="1179588" cy="705405"/>
            </a:xfrm>
            <a:prstGeom prst="curvedConnector3">
              <a:avLst>
                <a:gd name="adj1" fmla="val 50000"/>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85" name="Rectangle 584">
              <a:extLst>
                <a:ext uri="{FF2B5EF4-FFF2-40B4-BE49-F238E27FC236}">
                  <a16:creationId xmlns:a16="http://schemas.microsoft.com/office/drawing/2014/main" id="{7C793569-DE76-4E63-ADEC-C7539DAD0B3D}"/>
                </a:ext>
              </a:extLst>
            </p:cNvPr>
            <p:cNvSpPr/>
            <p:nvPr/>
          </p:nvSpPr>
          <p:spPr>
            <a:xfrm>
              <a:off x="7741145" y="7347365"/>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dirty="0">
                <a:solidFill>
                  <a:prstClr val="black"/>
                </a:solidFill>
                <a:latin typeface="Times New Roman" panose="02020603050405020304" pitchFamily="18" charset="0"/>
                <a:cs typeface="Times New Roman" panose="02020603050405020304" pitchFamily="18" charset="0"/>
              </a:endParaRPr>
            </a:p>
          </p:txBody>
        </p:sp>
        <p:cxnSp>
          <p:nvCxnSpPr>
            <p:cNvPr id="586" name="Connector: Curved 585">
              <a:extLst>
                <a:ext uri="{FF2B5EF4-FFF2-40B4-BE49-F238E27FC236}">
                  <a16:creationId xmlns:a16="http://schemas.microsoft.com/office/drawing/2014/main" id="{034F63FD-B1C8-4C2F-9C26-006C47BC5CEE}"/>
                </a:ext>
              </a:extLst>
            </p:cNvPr>
            <p:cNvCxnSpPr>
              <a:cxnSpLocks/>
              <a:stCxn id="585" idx="0"/>
            </p:cNvCxnSpPr>
            <p:nvPr/>
          </p:nvCxnSpPr>
          <p:spPr>
            <a:xfrm rot="16200000" flipV="1">
              <a:off x="7641797" y="6165002"/>
              <a:ext cx="925160" cy="1439565"/>
            </a:xfrm>
            <a:prstGeom prst="curvedConnector2">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592" name="Rectangle 591">
            <a:extLst>
              <a:ext uri="{FF2B5EF4-FFF2-40B4-BE49-F238E27FC236}">
                <a16:creationId xmlns:a16="http://schemas.microsoft.com/office/drawing/2014/main" id="{DD39423C-F242-43BA-A1A0-B92F6064C41E}"/>
              </a:ext>
            </a:extLst>
          </p:cNvPr>
          <p:cNvSpPr/>
          <p:nvPr/>
        </p:nvSpPr>
        <p:spPr>
          <a:xfrm>
            <a:off x="5390590" y="5244800"/>
            <a:ext cx="1859984" cy="715581"/>
          </a:xfrm>
          <a:prstGeom prst="rect">
            <a:avLst/>
          </a:prstGeom>
        </p:spPr>
        <p:txBody>
          <a:bodyPr wrap="square">
            <a:spAutoFit/>
          </a:bodyPr>
          <a:lstStyle/>
          <a:p>
            <a:pPr defTabSz="685800">
              <a:buClrTx/>
            </a:pPr>
            <a:r>
              <a:rPr lang="en-US" sz="1350" kern="1200" dirty="0">
                <a:solidFill>
                  <a:prstClr val="black"/>
                </a:solidFill>
                <a:latin typeface="Times New Roman" panose="02020603050405020304" pitchFamily="18" charset="0"/>
                <a:ea typeface="+mn-ea"/>
                <a:cs typeface="Times New Roman" panose="02020603050405020304" pitchFamily="18" charset="0"/>
              </a:rPr>
              <a:t>Hint: The math function that makes a neuron “light up” </a:t>
            </a:r>
          </a:p>
        </p:txBody>
      </p:sp>
      <p:sp>
        <p:nvSpPr>
          <p:cNvPr id="593" name="Rectangle 592">
            <a:extLst>
              <a:ext uri="{FF2B5EF4-FFF2-40B4-BE49-F238E27FC236}">
                <a16:creationId xmlns:a16="http://schemas.microsoft.com/office/drawing/2014/main" id="{C502BF60-6679-4114-B415-AF4E15FC68E3}"/>
              </a:ext>
            </a:extLst>
          </p:cNvPr>
          <p:cNvSpPr/>
          <p:nvPr/>
        </p:nvSpPr>
        <p:spPr>
          <a:xfrm>
            <a:off x="1664094" y="5189238"/>
            <a:ext cx="1824102" cy="923330"/>
          </a:xfrm>
          <a:prstGeom prst="rect">
            <a:avLst/>
          </a:prstGeom>
        </p:spPr>
        <p:txBody>
          <a:bodyPr wrap="square">
            <a:spAutoFit/>
          </a:bodyPr>
          <a:lstStyle/>
          <a:p>
            <a:pPr defTabSz="685800">
              <a:buClrTx/>
            </a:pPr>
            <a:r>
              <a:rPr lang="en-US" sz="1350" kern="1200" dirty="0">
                <a:solidFill>
                  <a:prstClr val="black"/>
                </a:solidFill>
                <a:latin typeface="Times New Roman" panose="02020603050405020304" pitchFamily="18" charset="0"/>
                <a:ea typeface="+mn-ea"/>
                <a:cs typeface="Times New Roman" panose="02020603050405020304" pitchFamily="18" charset="0"/>
              </a:rPr>
              <a:t>Hint: The importance value set between nodes of different layers</a:t>
            </a:r>
          </a:p>
        </p:txBody>
      </p:sp>
    </p:spTree>
    <p:extLst>
      <p:ext uri="{BB962C8B-B14F-4D97-AF65-F5344CB8AC3E}">
        <p14:creationId xmlns:p14="http://schemas.microsoft.com/office/powerpoint/2010/main" val="4022695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57B7B-D332-419E-8931-0E9FEB5E81A1}"/>
              </a:ext>
            </a:extLst>
          </p:cNvPr>
          <p:cNvSpPr>
            <a:spLocks noGrp="1"/>
          </p:cNvSpPr>
          <p:nvPr>
            <p:ph type="title"/>
          </p:nvPr>
        </p:nvSpPr>
        <p:spPr/>
        <p:txBody>
          <a:bodyPr/>
          <a:lstStyle/>
          <a:p>
            <a:r>
              <a:rPr lang="en-US" dirty="0"/>
              <a:t>Other Cluster Technologies</a:t>
            </a:r>
          </a:p>
        </p:txBody>
      </p:sp>
      <p:sp>
        <p:nvSpPr>
          <p:cNvPr id="3" name="Content Placeholder 2">
            <a:extLst>
              <a:ext uri="{FF2B5EF4-FFF2-40B4-BE49-F238E27FC236}">
                <a16:creationId xmlns:a16="http://schemas.microsoft.com/office/drawing/2014/main" id="{3358C045-9910-4409-AAB5-856DEE79ECF0}"/>
              </a:ext>
            </a:extLst>
          </p:cNvPr>
          <p:cNvSpPr>
            <a:spLocks noGrp="1"/>
          </p:cNvSpPr>
          <p:nvPr>
            <p:ph sz="quarter" idx="1"/>
          </p:nvPr>
        </p:nvSpPr>
        <p:spPr>
          <a:xfrm>
            <a:off x="612648" y="914400"/>
            <a:ext cx="8153400" cy="3657600"/>
          </a:xfrm>
        </p:spPr>
        <p:txBody>
          <a:bodyPr/>
          <a:lstStyle/>
          <a:p>
            <a:pPr>
              <a:lnSpc>
                <a:spcPct val="100000"/>
              </a:lnSpc>
            </a:pPr>
            <a:r>
              <a:rPr lang="en-US" dirty="0"/>
              <a:t>Parallel Virtual Machine (PVM)</a:t>
            </a:r>
          </a:p>
          <a:p>
            <a:pPr lvl="1">
              <a:lnSpc>
                <a:spcPct val="100000"/>
              </a:lnSpc>
              <a:spcBef>
                <a:spcPts val="0"/>
              </a:spcBef>
            </a:pPr>
            <a:r>
              <a:rPr lang="en-US" dirty="0"/>
              <a:t>Only for low-level languages like FORTRAN, C, and C++</a:t>
            </a:r>
          </a:p>
          <a:p>
            <a:pPr lvl="1">
              <a:lnSpc>
                <a:spcPct val="100000"/>
              </a:lnSpc>
              <a:spcBef>
                <a:spcPts val="0"/>
              </a:spcBef>
            </a:pPr>
            <a:r>
              <a:rPr lang="en-US" dirty="0">
                <a:hlinkClick r:id="rId2"/>
              </a:rPr>
              <a:t>Oak Ridge National Laboratory, 1989</a:t>
            </a:r>
            <a:endParaRPr lang="en-US" dirty="0"/>
          </a:p>
          <a:p>
            <a:pPr>
              <a:lnSpc>
                <a:spcPct val="100000"/>
              </a:lnSpc>
            </a:pPr>
            <a:r>
              <a:rPr lang="en-US" dirty="0"/>
              <a:t>Message Passing Interface (MPI)</a:t>
            </a:r>
          </a:p>
          <a:p>
            <a:pPr lvl="1">
              <a:lnSpc>
                <a:spcPct val="100000"/>
              </a:lnSpc>
              <a:spcBef>
                <a:spcPts val="0"/>
              </a:spcBef>
            </a:pPr>
            <a:r>
              <a:rPr lang="en-US" dirty="0"/>
              <a:t>Only for low-level languages, but plenty of interfaces to higher-level languages like R, Python, Java, etc.</a:t>
            </a:r>
          </a:p>
          <a:p>
            <a:pPr lvl="1">
              <a:lnSpc>
                <a:spcPct val="100000"/>
              </a:lnSpc>
              <a:spcBef>
                <a:spcPts val="0"/>
              </a:spcBef>
            </a:pPr>
            <a:r>
              <a:rPr lang="en-US" dirty="0"/>
              <a:t>Most popular today.</a:t>
            </a:r>
          </a:p>
          <a:p>
            <a:pPr lvl="1">
              <a:lnSpc>
                <a:spcPct val="100000"/>
              </a:lnSpc>
              <a:spcBef>
                <a:spcPts val="0"/>
              </a:spcBef>
            </a:pPr>
            <a:r>
              <a:rPr lang="en-US" dirty="0">
                <a:hlinkClick r:id="rId3"/>
              </a:rPr>
              <a:t>Dongarra, et al., 1992</a:t>
            </a:r>
            <a:endParaRPr lang="en-US" dirty="0"/>
          </a:p>
          <a:p>
            <a:pPr>
              <a:lnSpc>
                <a:spcPct val="100000"/>
              </a:lnSpc>
            </a:pPr>
            <a:r>
              <a:rPr lang="en-US" dirty="0"/>
              <a:t>Scalable Network of Workstations (SNOW)</a:t>
            </a:r>
          </a:p>
          <a:p>
            <a:pPr lvl="1">
              <a:lnSpc>
                <a:spcPct val="100000"/>
              </a:lnSpc>
              <a:spcBef>
                <a:spcPts val="0"/>
              </a:spcBef>
            </a:pPr>
            <a:r>
              <a:rPr lang="en-US" dirty="0"/>
              <a:t>Only for R</a:t>
            </a:r>
          </a:p>
          <a:p>
            <a:pPr lvl="1">
              <a:lnSpc>
                <a:spcPct val="100000"/>
              </a:lnSpc>
              <a:spcBef>
                <a:spcPts val="0"/>
              </a:spcBef>
            </a:pPr>
            <a:r>
              <a:rPr lang="en-US" dirty="0">
                <a:hlinkClick r:id="rId4"/>
              </a:rPr>
              <a:t>Tierney, et al., 2009</a:t>
            </a:r>
            <a:endParaRPr lang="en-US" dirty="0"/>
          </a:p>
          <a:p>
            <a:pPr>
              <a:lnSpc>
                <a:spcPct val="100000"/>
              </a:lnSpc>
            </a:pPr>
            <a:endParaRPr lang="en-US" dirty="0"/>
          </a:p>
          <a:p>
            <a:pPr>
              <a:lnSpc>
                <a:spcPct val="100000"/>
              </a:lnSpc>
            </a:pPr>
            <a:r>
              <a:rPr lang="en-US" dirty="0"/>
              <a:t>Common themes:</a:t>
            </a:r>
          </a:p>
          <a:p>
            <a:pPr lvl="1">
              <a:lnSpc>
                <a:spcPct val="100000"/>
              </a:lnSpc>
              <a:spcBef>
                <a:spcPts val="0"/>
              </a:spcBef>
            </a:pPr>
            <a:r>
              <a:rPr lang="en-US" dirty="0"/>
              <a:t>Multiple machines connected together (ethernet, </a:t>
            </a:r>
            <a:r>
              <a:rPr lang="en-US" dirty="0" err="1"/>
              <a:t>infiniband</a:t>
            </a:r>
            <a:r>
              <a:rPr lang="en-US" dirty="0"/>
              <a:t>, etc.)</a:t>
            </a:r>
          </a:p>
          <a:p>
            <a:pPr lvl="1">
              <a:lnSpc>
                <a:spcPct val="100000"/>
              </a:lnSpc>
              <a:spcBef>
                <a:spcPts val="0"/>
              </a:spcBef>
            </a:pPr>
            <a:r>
              <a:rPr lang="en-US" dirty="0"/>
              <a:t>Parallelism is based on cores across the cluster</a:t>
            </a:r>
          </a:p>
          <a:p>
            <a:pPr lvl="1">
              <a:lnSpc>
                <a:spcPct val="100000"/>
              </a:lnSpc>
              <a:spcBef>
                <a:spcPts val="0"/>
              </a:spcBef>
            </a:pPr>
            <a:r>
              <a:rPr lang="en-US" dirty="0"/>
              <a:t>Sharing resources like memory, HDD, CPUs, GPUs, etc.</a:t>
            </a:r>
          </a:p>
        </p:txBody>
      </p:sp>
    </p:spTree>
    <p:extLst>
      <p:ext uri="{BB962C8B-B14F-4D97-AF65-F5344CB8AC3E}">
        <p14:creationId xmlns:p14="http://schemas.microsoft.com/office/powerpoint/2010/main" val="27610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 to </a:t>
            </a:r>
            <a:r>
              <a:rPr lang="en-US" dirty="0">
                <a:solidFill>
                  <a:schemeClr val="bg1">
                    <a:lumMod val="75000"/>
                  </a:schemeClr>
                </a:solidFill>
              </a:rPr>
              <a:t>Machine</a:t>
            </a:r>
            <a:r>
              <a:rPr lang="en-US" dirty="0"/>
              <a:t> Learning</a:t>
            </a:r>
            <a:endParaRPr dirty="0"/>
          </a:p>
        </p:txBody>
      </p:sp>
      <p:pic>
        <p:nvPicPr>
          <p:cNvPr id="3" name="Graphic 2">
            <a:extLst>
              <a:ext uri="{FF2B5EF4-FFF2-40B4-BE49-F238E27FC236}">
                <a16:creationId xmlns:a16="http://schemas.microsoft.com/office/drawing/2014/main" id="{78C8C304-C32B-473B-9148-F975AB8B26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9875" y="1867003"/>
            <a:ext cx="1047750" cy="1133475"/>
          </a:xfrm>
          <a:prstGeom prst="rect">
            <a:avLst/>
          </a:prstGeom>
        </p:spPr>
      </p:pic>
      <p:pic>
        <p:nvPicPr>
          <p:cNvPr id="5" name="Graphic 4">
            <a:extLst>
              <a:ext uri="{FF2B5EF4-FFF2-40B4-BE49-F238E27FC236}">
                <a16:creationId xmlns:a16="http://schemas.microsoft.com/office/drawing/2014/main" id="{59B15D61-728B-4CD1-B6B9-F6FF91B69C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9550" y="1857478"/>
            <a:ext cx="1104900" cy="1143000"/>
          </a:xfrm>
          <a:prstGeom prst="rect">
            <a:avLst/>
          </a:prstGeom>
        </p:spPr>
      </p:pic>
      <p:pic>
        <p:nvPicPr>
          <p:cNvPr id="8" name="Graphic 7">
            <a:extLst>
              <a:ext uri="{FF2B5EF4-FFF2-40B4-BE49-F238E27FC236}">
                <a16:creationId xmlns:a16="http://schemas.microsoft.com/office/drawing/2014/main" id="{FE6071CA-2A64-493D-991D-9F2BC26A20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56375" y="1852716"/>
            <a:ext cx="1143000" cy="1143000"/>
          </a:xfrm>
          <a:prstGeom prst="rect">
            <a:avLst/>
          </a:prstGeom>
        </p:spPr>
      </p:pic>
      <p:sp>
        <p:nvSpPr>
          <p:cNvPr id="9" name="TextBox 8">
            <a:extLst>
              <a:ext uri="{FF2B5EF4-FFF2-40B4-BE49-F238E27FC236}">
                <a16:creationId xmlns:a16="http://schemas.microsoft.com/office/drawing/2014/main" id="{91DF9330-039A-4F13-8D49-1DCD1A798668}"/>
              </a:ext>
            </a:extLst>
          </p:cNvPr>
          <p:cNvSpPr txBox="1"/>
          <p:nvPr/>
        </p:nvSpPr>
        <p:spPr>
          <a:xfrm>
            <a:off x="1539875" y="3094141"/>
            <a:ext cx="1047750" cy="261610"/>
          </a:xfrm>
          <a:prstGeom prst="rect">
            <a:avLst/>
          </a:prstGeom>
          <a:noFill/>
        </p:spPr>
        <p:txBody>
          <a:bodyPr wrap="square" rtlCol="0">
            <a:spAutoFit/>
          </a:bodyPr>
          <a:lstStyle/>
          <a:p>
            <a:pPr algn="ctr"/>
            <a:r>
              <a:rPr lang="en-US" sz="1100" b="1" dirty="0"/>
              <a:t>Prepare Data</a:t>
            </a:r>
          </a:p>
        </p:txBody>
      </p:sp>
      <p:sp>
        <p:nvSpPr>
          <p:cNvPr id="11" name="TextBox 10">
            <a:extLst>
              <a:ext uri="{FF2B5EF4-FFF2-40B4-BE49-F238E27FC236}">
                <a16:creationId xmlns:a16="http://schemas.microsoft.com/office/drawing/2014/main" id="{AE5883D3-CF3B-4C5A-B81B-9250E92B2F3D}"/>
              </a:ext>
            </a:extLst>
          </p:cNvPr>
          <p:cNvSpPr txBox="1"/>
          <p:nvPr/>
        </p:nvSpPr>
        <p:spPr>
          <a:xfrm>
            <a:off x="4067175" y="3094141"/>
            <a:ext cx="1104900" cy="261610"/>
          </a:xfrm>
          <a:prstGeom prst="rect">
            <a:avLst/>
          </a:prstGeom>
          <a:noFill/>
        </p:spPr>
        <p:txBody>
          <a:bodyPr wrap="square" rtlCol="0">
            <a:spAutoFit/>
          </a:bodyPr>
          <a:lstStyle/>
          <a:p>
            <a:pPr algn="ctr"/>
            <a:r>
              <a:rPr lang="en-US" sz="1100" b="1" dirty="0"/>
              <a:t>Build &amp; Train</a:t>
            </a:r>
          </a:p>
        </p:txBody>
      </p:sp>
      <p:sp>
        <p:nvSpPr>
          <p:cNvPr id="12" name="TextBox 11">
            <a:extLst>
              <a:ext uri="{FF2B5EF4-FFF2-40B4-BE49-F238E27FC236}">
                <a16:creationId xmlns:a16="http://schemas.microsoft.com/office/drawing/2014/main" id="{40662C72-0E90-44C7-9621-AD55CA9014E1}"/>
              </a:ext>
            </a:extLst>
          </p:cNvPr>
          <p:cNvSpPr txBox="1"/>
          <p:nvPr/>
        </p:nvSpPr>
        <p:spPr>
          <a:xfrm>
            <a:off x="6575425" y="3063651"/>
            <a:ext cx="1104900" cy="261610"/>
          </a:xfrm>
          <a:prstGeom prst="rect">
            <a:avLst/>
          </a:prstGeom>
          <a:noFill/>
        </p:spPr>
        <p:txBody>
          <a:bodyPr wrap="square" rtlCol="0">
            <a:spAutoFit/>
          </a:bodyPr>
          <a:lstStyle/>
          <a:p>
            <a:pPr algn="ctr"/>
            <a:r>
              <a:rPr lang="en-US" sz="1100" b="1" dirty="0"/>
              <a:t>Deploy</a:t>
            </a:r>
          </a:p>
        </p:txBody>
      </p:sp>
      <p:sp>
        <p:nvSpPr>
          <p:cNvPr id="10" name="TextBox 9">
            <a:extLst>
              <a:ext uri="{FF2B5EF4-FFF2-40B4-BE49-F238E27FC236}">
                <a16:creationId xmlns:a16="http://schemas.microsoft.com/office/drawing/2014/main" id="{D3A76173-9DBF-4A7A-8E89-A8C62D35FC07}"/>
              </a:ext>
            </a:extLst>
          </p:cNvPr>
          <p:cNvSpPr txBox="1"/>
          <p:nvPr/>
        </p:nvSpPr>
        <p:spPr>
          <a:xfrm>
            <a:off x="1539875" y="3355751"/>
            <a:ext cx="1047750" cy="507831"/>
          </a:xfrm>
          <a:prstGeom prst="rect">
            <a:avLst/>
          </a:prstGeom>
          <a:noFill/>
        </p:spPr>
        <p:txBody>
          <a:bodyPr wrap="square" rtlCol="0">
            <a:spAutoFit/>
          </a:bodyPr>
          <a:lstStyle/>
          <a:p>
            <a:pPr algn="ctr"/>
            <a:r>
              <a:rPr lang="en-US" sz="900" dirty="0"/>
              <a:t>Connect to various sources to ingest data</a:t>
            </a:r>
          </a:p>
        </p:txBody>
      </p:sp>
      <p:sp>
        <p:nvSpPr>
          <p:cNvPr id="14" name="TextBox 13">
            <a:extLst>
              <a:ext uri="{FF2B5EF4-FFF2-40B4-BE49-F238E27FC236}">
                <a16:creationId xmlns:a16="http://schemas.microsoft.com/office/drawing/2014/main" id="{C05B552E-81DC-4FEC-A143-5C0747DC664E}"/>
              </a:ext>
            </a:extLst>
          </p:cNvPr>
          <p:cNvSpPr txBox="1"/>
          <p:nvPr/>
        </p:nvSpPr>
        <p:spPr>
          <a:xfrm>
            <a:off x="4095750" y="3355751"/>
            <a:ext cx="1047750" cy="507831"/>
          </a:xfrm>
          <a:prstGeom prst="rect">
            <a:avLst/>
          </a:prstGeom>
          <a:noFill/>
        </p:spPr>
        <p:txBody>
          <a:bodyPr wrap="square" rtlCol="0">
            <a:spAutoFit/>
          </a:bodyPr>
          <a:lstStyle/>
          <a:p>
            <a:pPr algn="ctr"/>
            <a:r>
              <a:rPr lang="en-US" sz="900" dirty="0"/>
              <a:t>Train with the data to establish a model</a:t>
            </a:r>
          </a:p>
        </p:txBody>
      </p:sp>
      <p:sp>
        <p:nvSpPr>
          <p:cNvPr id="15" name="TextBox 14">
            <a:extLst>
              <a:ext uri="{FF2B5EF4-FFF2-40B4-BE49-F238E27FC236}">
                <a16:creationId xmlns:a16="http://schemas.microsoft.com/office/drawing/2014/main" id="{80729A86-9638-44D5-8C10-6F278DF707AD}"/>
              </a:ext>
            </a:extLst>
          </p:cNvPr>
          <p:cNvSpPr txBox="1"/>
          <p:nvPr/>
        </p:nvSpPr>
        <p:spPr>
          <a:xfrm>
            <a:off x="6604000" y="3355751"/>
            <a:ext cx="1047750" cy="507831"/>
          </a:xfrm>
          <a:prstGeom prst="rect">
            <a:avLst/>
          </a:prstGeom>
          <a:noFill/>
        </p:spPr>
        <p:txBody>
          <a:bodyPr wrap="square" rtlCol="0">
            <a:spAutoFit/>
          </a:bodyPr>
          <a:lstStyle/>
          <a:p>
            <a:pPr algn="ctr"/>
            <a:r>
              <a:rPr lang="en-US" sz="900" dirty="0"/>
              <a:t>Deploy the model and track performance</a:t>
            </a:r>
          </a:p>
        </p:txBody>
      </p:sp>
      <p:pic>
        <p:nvPicPr>
          <p:cNvPr id="16" name="Graphic 15" descr="Play">
            <a:extLst>
              <a:ext uri="{FF2B5EF4-FFF2-40B4-BE49-F238E27FC236}">
                <a16:creationId xmlns:a16="http://schemas.microsoft.com/office/drawing/2014/main" id="{49536FD1-4803-4922-96C8-044C3502FE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71308" y="2091937"/>
            <a:ext cx="664558" cy="664558"/>
          </a:xfrm>
          <a:prstGeom prst="rect">
            <a:avLst/>
          </a:prstGeom>
        </p:spPr>
      </p:pic>
      <p:pic>
        <p:nvPicPr>
          <p:cNvPr id="18" name="Graphic 17" descr="Play">
            <a:extLst>
              <a:ext uri="{FF2B5EF4-FFF2-40B4-BE49-F238E27FC236}">
                <a16:creationId xmlns:a16="http://schemas.microsoft.com/office/drawing/2014/main" id="{D4A64896-F3E4-4705-A9C5-AD8C4F02BC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08133" y="2091937"/>
            <a:ext cx="664558" cy="664558"/>
          </a:xfrm>
          <a:prstGeom prst="rect">
            <a:avLst/>
          </a:prstGeom>
        </p:spPr>
      </p:pic>
      <p:sp>
        <p:nvSpPr>
          <p:cNvPr id="17" name="Google Shape;98;p17">
            <a:extLst>
              <a:ext uri="{FF2B5EF4-FFF2-40B4-BE49-F238E27FC236}">
                <a16:creationId xmlns:a16="http://schemas.microsoft.com/office/drawing/2014/main" id="{EB03CBD4-F7A6-45EF-9F3F-A9BF4812ADD6}"/>
              </a:ext>
            </a:extLst>
          </p:cNvPr>
          <p:cNvSpPr txBox="1">
            <a:spLocks/>
          </p:cNvSpPr>
          <p:nvPr/>
        </p:nvSpPr>
        <p:spPr>
          <a:xfrm rot="20768923">
            <a:off x="4038574" y="575950"/>
            <a:ext cx="1162100" cy="63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r>
              <a:rPr lang="en-US" dirty="0"/>
              <a:t>Deep</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202CA-9BE6-4D21-B5DE-ABE274078824}"/>
              </a:ext>
            </a:extLst>
          </p:cNvPr>
          <p:cNvSpPr>
            <a:spLocks noGrp="1"/>
          </p:cNvSpPr>
          <p:nvPr>
            <p:ph type="title"/>
          </p:nvPr>
        </p:nvSpPr>
        <p:spPr/>
        <p:txBody>
          <a:bodyPr/>
          <a:lstStyle/>
          <a:p>
            <a:r>
              <a:rPr lang="en-US" dirty="0"/>
              <a:t>Deep Learning Frameworks</a:t>
            </a:r>
          </a:p>
        </p:txBody>
      </p:sp>
      <p:graphicFrame>
        <p:nvGraphicFramePr>
          <p:cNvPr id="4" name="Diagram 3">
            <a:extLst>
              <a:ext uri="{FF2B5EF4-FFF2-40B4-BE49-F238E27FC236}">
                <a16:creationId xmlns:a16="http://schemas.microsoft.com/office/drawing/2014/main" id="{B19DEA6B-A9C1-4FD6-BC19-604E1B0686BD}"/>
              </a:ext>
            </a:extLst>
          </p:cNvPr>
          <p:cNvGraphicFramePr/>
          <p:nvPr>
            <p:extLst>
              <p:ext uri="{D42A27DB-BD31-4B8C-83A1-F6EECF244321}">
                <p14:modId xmlns:p14="http://schemas.microsoft.com/office/powerpoint/2010/main" val="1788527960"/>
              </p:ext>
            </p:extLst>
          </p:nvPr>
        </p:nvGraphicFramePr>
        <p:xfrm>
          <a:off x="612648" y="914400"/>
          <a:ext cx="8153400" cy="3689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6866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B9D4C-7BE9-457B-A7DB-92C376C5059A}"/>
              </a:ext>
            </a:extLst>
          </p:cNvPr>
          <p:cNvSpPr>
            <a:spLocks noGrp="1"/>
          </p:cNvSpPr>
          <p:nvPr>
            <p:ph type="title"/>
          </p:nvPr>
        </p:nvSpPr>
        <p:spPr>
          <a:xfrm>
            <a:off x="319500" y="936600"/>
            <a:ext cx="3903250" cy="755700"/>
          </a:xfrm>
        </p:spPr>
        <p:txBody>
          <a:bodyPr/>
          <a:lstStyle/>
          <a:p>
            <a:r>
              <a:rPr lang="en-US" dirty="0"/>
              <a:t>Deep Learning Options</a:t>
            </a:r>
            <a:br>
              <a:rPr lang="en-US" dirty="0"/>
            </a:br>
            <a:r>
              <a:rPr lang="en-US" dirty="0"/>
              <a:t>in the Cloud</a:t>
            </a:r>
          </a:p>
        </p:txBody>
      </p:sp>
      <p:graphicFrame>
        <p:nvGraphicFramePr>
          <p:cNvPr id="7" name="Diagram 6">
            <a:extLst>
              <a:ext uri="{FF2B5EF4-FFF2-40B4-BE49-F238E27FC236}">
                <a16:creationId xmlns:a16="http://schemas.microsoft.com/office/drawing/2014/main" id="{9B643453-A36E-496F-9BE6-0F0550C2C091}"/>
              </a:ext>
            </a:extLst>
          </p:cNvPr>
          <p:cNvGraphicFramePr/>
          <p:nvPr>
            <p:extLst>
              <p:ext uri="{D42A27DB-BD31-4B8C-83A1-F6EECF244321}">
                <p14:modId xmlns:p14="http://schemas.microsoft.com/office/powerpoint/2010/main" val="2377115140"/>
              </p:ext>
            </p:extLst>
          </p:nvPr>
        </p:nvGraphicFramePr>
        <p:xfrm>
          <a:off x="3695387" y="431711"/>
          <a:ext cx="5092196" cy="43603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8423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5BD6-2A03-461C-8B1A-10352AF4A2D5}"/>
              </a:ext>
            </a:extLst>
          </p:cNvPr>
          <p:cNvSpPr>
            <a:spLocks noGrp="1"/>
          </p:cNvSpPr>
          <p:nvPr>
            <p:ph type="title"/>
          </p:nvPr>
        </p:nvSpPr>
        <p:spPr/>
        <p:txBody>
          <a:bodyPr/>
          <a:lstStyle/>
          <a:p>
            <a:r>
              <a:rPr lang="en-US" dirty="0"/>
              <a:t>Overview of Neural Networks</a:t>
            </a:r>
          </a:p>
        </p:txBody>
      </p:sp>
      <p:sp>
        <p:nvSpPr>
          <p:cNvPr id="3" name="Text Placeholder 2">
            <a:extLst>
              <a:ext uri="{FF2B5EF4-FFF2-40B4-BE49-F238E27FC236}">
                <a16:creationId xmlns:a16="http://schemas.microsoft.com/office/drawing/2014/main" id="{832016CA-6025-4052-9FC6-968863DD3550}"/>
              </a:ext>
            </a:extLst>
          </p:cNvPr>
          <p:cNvSpPr>
            <a:spLocks noGrp="1"/>
          </p:cNvSpPr>
          <p:nvPr>
            <p:ph type="body" idx="1"/>
          </p:nvPr>
        </p:nvSpPr>
        <p:spPr>
          <a:xfrm>
            <a:off x="2400303" y="1281225"/>
            <a:ext cx="3071400" cy="3323850"/>
          </a:xfrm>
        </p:spPr>
        <p:txBody>
          <a:bodyPr/>
          <a:lstStyle/>
          <a:p>
            <a:pPr>
              <a:lnSpc>
                <a:spcPct val="100000"/>
              </a:lnSpc>
            </a:pPr>
            <a:r>
              <a:rPr lang="en-US" dirty="0"/>
              <a:t>Built using interconnected nodes in multiple layers</a:t>
            </a:r>
          </a:p>
          <a:p>
            <a:pPr lvl="1">
              <a:lnSpc>
                <a:spcPct val="100000"/>
              </a:lnSpc>
              <a:spcBef>
                <a:spcPts val="0"/>
              </a:spcBef>
            </a:pPr>
            <a:r>
              <a:rPr lang="en-US" dirty="0"/>
              <a:t>Layers:</a:t>
            </a:r>
          </a:p>
          <a:p>
            <a:pPr lvl="2">
              <a:lnSpc>
                <a:spcPct val="100000"/>
              </a:lnSpc>
              <a:spcBef>
                <a:spcPts val="0"/>
              </a:spcBef>
            </a:pPr>
            <a:r>
              <a:rPr lang="en-US" dirty="0"/>
              <a:t>Input:</a:t>
            </a:r>
          </a:p>
          <a:p>
            <a:pPr lvl="3">
              <a:lnSpc>
                <a:spcPct val="100000"/>
              </a:lnSpc>
              <a:spcBef>
                <a:spcPts val="0"/>
              </a:spcBef>
            </a:pPr>
            <a:r>
              <a:rPr lang="en-US" dirty="0"/>
              <a:t>The set of input features</a:t>
            </a:r>
          </a:p>
          <a:p>
            <a:pPr lvl="2">
              <a:lnSpc>
                <a:spcPct val="100000"/>
              </a:lnSpc>
              <a:spcBef>
                <a:spcPts val="0"/>
              </a:spcBef>
            </a:pPr>
            <a:r>
              <a:rPr lang="en-US" dirty="0"/>
              <a:t>Hidden:</a:t>
            </a:r>
          </a:p>
          <a:p>
            <a:pPr lvl="3">
              <a:lnSpc>
                <a:spcPct val="100000"/>
              </a:lnSpc>
              <a:spcBef>
                <a:spcPts val="0"/>
              </a:spcBef>
            </a:pPr>
            <a:r>
              <a:rPr lang="en-US" dirty="0"/>
              <a:t>Set of mathematical functions to compute activations</a:t>
            </a:r>
          </a:p>
          <a:p>
            <a:pPr lvl="2">
              <a:lnSpc>
                <a:spcPct val="100000"/>
              </a:lnSpc>
              <a:spcBef>
                <a:spcPts val="0"/>
              </a:spcBef>
            </a:pPr>
            <a:r>
              <a:rPr lang="en-US" dirty="0"/>
              <a:t>Output:</a:t>
            </a:r>
          </a:p>
          <a:p>
            <a:pPr lvl="3">
              <a:lnSpc>
                <a:spcPct val="100000"/>
              </a:lnSpc>
              <a:spcBef>
                <a:spcPts val="0"/>
              </a:spcBef>
            </a:pPr>
            <a:r>
              <a:rPr lang="en-US" dirty="0"/>
              <a:t>The predicted class or value</a:t>
            </a:r>
          </a:p>
          <a:p>
            <a:pPr lvl="1">
              <a:lnSpc>
                <a:spcPct val="100000"/>
              </a:lnSpc>
              <a:spcBef>
                <a:spcPts val="0"/>
              </a:spcBef>
            </a:pPr>
            <a:r>
              <a:rPr lang="en-US" dirty="0"/>
              <a:t>Connections:</a:t>
            </a:r>
          </a:p>
          <a:p>
            <a:pPr lvl="2">
              <a:lnSpc>
                <a:spcPct val="100000"/>
              </a:lnSpc>
              <a:spcBef>
                <a:spcPts val="0"/>
              </a:spcBef>
            </a:pPr>
            <a:r>
              <a:rPr lang="en-US" dirty="0"/>
              <a:t>Directional weights</a:t>
            </a:r>
          </a:p>
        </p:txBody>
      </p:sp>
      <p:sp>
        <p:nvSpPr>
          <p:cNvPr id="4" name="Text Placeholder 3">
            <a:extLst>
              <a:ext uri="{FF2B5EF4-FFF2-40B4-BE49-F238E27FC236}">
                <a16:creationId xmlns:a16="http://schemas.microsoft.com/office/drawing/2014/main" id="{3055FF5D-8B93-46ED-B3EB-268B69A313E2}"/>
              </a:ext>
            </a:extLst>
          </p:cNvPr>
          <p:cNvSpPr>
            <a:spLocks noGrp="1"/>
          </p:cNvSpPr>
          <p:nvPr>
            <p:ph type="body" idx="2"/>
          </p:nvPr>
        </p:nvSpPr>
        <p:spPr>
          <a:xfrm>
            <a:off x="5650572" y="1281225"/>
            <a:ext cx="3071400" cy="3323850"/>
          </a:xfrm>
        </p:spPr>
        <p:txBody>
          <a:bodyPr/>
          <a:lstStyle/>
          <a:p>
            <a:pPr>
              <a:spcBef>
                <a:spcPts val="600"/>
              </a:spcBef>
            </a:pPr>
            <a:r>
              <a:rPr lang="en-US" dirty="0"/>
              <a:t>Examples:</a:t>
            </a:r>
          </a:p>
          <a:p>
            <a:pPr lvl="1">
              <a:spcBef>
                <a:spcPts val="600"/>
              </a:spcBef>
            </a:pPr>
            <a:r>
              <a:rPr lang="en-US" dirty="0"/>
              <a:t>Recurrent Neural Networks</a:t>
            </a:r>
          </a:p>
          <a:p>
            <a:pPr lvl="2">
              <a:spcBef>
                <a:spcPts val="600"/>
              </a:spcBef>
            </a:pPr>
            <a:r>
              <a:rPr lang="en-US" dirty="0"/>
              <a:t>Useful for NLP</a:t>
            </a:r>
          </a:p>
          <a:p>
            <a:pPr lvl="1">
              <a:spcBef>
                <a:spcPts val="600"/>
              </a:spcBef>
            </a:pPr>
            <a:r>
              <a:rPr lang="en-US" dirty="0"/>
              <a:t>Convolutional Neural Networks</a:t>
            </a:r>
          </a:p>
          <a:p>
            <a:pPr lvl="2">
              <a:spcBef>
                <a:spcPts val="600"/>
              </a:spcBef>
            </a:pPr>
            <a:r>
              <a:rPr lang="en-US" dirty="0"/>
              <a:t>Useful in Image Recognition</a:t>
            </a:r>
          </a:p>
          <a:p>
            <a:pPr lvl="1">
              <a:spcBef>
                <a:spcPts val="600"/>
              </a:spcBef>
            </a:pPr>
            <a:r>
              <a:rPr lang="en-US" dirty="0"/>
              <a:t>Long Short-Term Memory</a:t>
            </a:r>
          </a:p>
          <a:p>
            <a:pPr lvl="2">
              <a:spcBef>
                <a:spcPts val="600"/>
              </a:spcBef>
            </a:pPr>
            <a:r>
              <a:rPr lang="en-US" dirty="0"/>
              <a:t>Useful for Time Series</a:t>
            </a:r>
          </a:p>
          <a:p>
            <a:pPr lvl="1">
              <a:spcBef>
                <a:spcPts val="600"/>
              </a:spcBef>
            </a:pPr>
            <a:r>
              <a:rPr lang="en-US" dirty="0"/>
              <a:t>…tons more</a:t>
            </a:r>
          </a:p>
          <a:p>
            <a:pPr>
              <a:spcBef>
                <a:spcPts val="600"/>
              </a:spcBef>
            </a:pPr>
            <a:r>
              <a:rPr lang="en-US" dirty="0"/>
              <a:t>“Deep” just means there are multiple layers…</a:t>
            </a:r>
          </a:p>
        </p:txBody>
      </p:sp>
      <p:pic>
        <p:nvPicPr>
          <p:cNvPr id="4098" name="Picture 2" descr="https://upload.wikimedia.org/wikipedia/commons/thumb/4/46/Colored_neural_network.svg/800px-Colored_neural_network.svg.png">
            <a:extLst>
              <a:ext uri="{FF2B5EF4-FFF2-40B4-BE49-F238E27FC236}">
                <a16:creationId xmlns:a16="http://schemas.microsoft.com/office/drawing/2014/main" id="{A0403176-B541-4F96-89B7-8829FC54C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73" y="1281225"/>
            <a:ext cx="2146096" cy="25810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F93AE8C-68E2-495C-ADF6-4EE445A70A52}"/>
              </a:ext>
            </a:extLst>
          </p:cNvPr>
          <p:cNvSpPr/>
          <p:nvPr/>
        </p:nvSpPr>
        <p:spPr>
          <a:xfrm>
            <a:off x="298020" y="3817825"/>
            <a:ext cx="1923413" cy="276999"/>
          </a:xfrm>
          <a:prstGeom prst="rect">
            <a:avLst/>
          </a:prstGeom>
        </p:spPr>
        <p:txBody>
          <a:bodyPr wrap="square">
            <a:spAutoFit/>
          </a:bodyPr>
          <a:lstStyle/>
          <a:p>
            <a:r>
              <a:rPr lang="en-US" sz="600" dirty="0">
                <a:solidFill>
                  <a:srgbClr val="0B0080"/>
                </a:solidFill>
                <a:latin typeface="Arial" panose="020B0604020202020204" pitchFamily="34" charset="0"/>
                <a:hlinkClick r:id="rId3"/>
              </a:rPr>
              <a:t>https://commons.wikimedia.org/w/index.php?title=File:Colored_neural_network.svg&amp;oldid=279111871</a:t>
            </a:r>
            <a:endParaRPr lang="en-US" sz="600" dirty="0"/>
          </a:p>
        </p:txBody>
      </p:sp>
      <p:sp>
        <p:nvSpPr>
          <p:cNvPr id="6" name="Action Button: Video 5">
            <a:hlinkClick r:id="rId4" highlightClick="1"/>
            <a:extLst>
              <a:ext uri="{FF2B5EF4-FFF2-40B4-BE49-F238E27FC236}">
                <a16:creationId xmlns:a16="http://schemas.microsoft.com/office/drawing/2014/main" id="{C5611CC4-2F4E-492E-A7CF-B1AA28B9E3D4}"/>
              </a:ext>
            </a:extLst>
          </p:cNvPr>
          <p:cNvSpPr/>
          <p:nvPr/>
        </p:nvSpPr>
        <p:spPr>
          <a:xfrm>
            <a:off x="696444" y="4362742"/>
            <a:ext cx="1042416" cy="484666"/>
          </a:xfrm>
          <a:prstGeom prst="actionButtonMovi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A3AF07F-75BC-48D6-A6E9-E1E1CF0B2B65}"/>
              </a:ext>
            </a:extLst>
          </p:cNvPr>
          <p:cNvSpPr txBox="1"/>
          <p:nvPr/>
        </p:nvSpPr>
        <p:spPr>
          <a:xfrm>
            <a:off x="1274294" y="4625461"/>
            <a:ext cx="566166" cy="261610"/>
          </a:xfrm>
          <a:prstGeom prst="rect">
            <a:avLst/>
          </a:prstGeom>
          <a:noFill/>
        </p:spPr>
        <p:txBody>
          <a:bodyPr wrap="square" rtlCol="0">
            <a:spAutoFit/>
          </a:bodyPr>
          <a:lstStyle/>
          <a:p>
            <a:r>
              <a:rPr lang="en-US" sz="1100" dirty="0"/>
              <a:t>16:07</a:t>
            </a:r>
          </a:p>
        </p:txBody>
      </p:sp>
    </p:spTree>
    <p:extLst>
      <p:ext uri="{BB962C8B-B14F-4D97-AF65-F5344CB8AC3E}">
        <p14:creationId xmlns:p14="http://schemas.microsoft.com/office/powerpoint/2010/main" val="3444128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neuralnetworks">
            <a:extLst>
              <a:ext uri="{FF2B5EF4-FFF2-40B4-BE49-F238E27FC236}">
                <a16:creationId xmlns:a16="http://schemas.microsoft.com/office/drawing/2014/main" id="{6EA4D9A8-A6DF-4286-B7C6-79BC387B2A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901"/>
          <a:stretch/>
        </p:blipFill>
        <p:spPr bwMode="auto">
          <a:xfrm>
            <a:off x="0" y="1016000"/>
            <a:ext cx="4746299" cy="299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neuralnetworks">
            <a:extLst>
              <a:ext uri="{FF2B5EF4-FFF2-40B4-BE49-F238E27FC236}">
                <a16:creationId xmlns:a16="http://schemas.microsoft.com/office/drawing/2014/main" id="{B878B3FF-475A-485B-B555-341F79D8CF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099"/>
          <a:stretch/>
        </p:blipFill>
        <p:spPr bwMode="auto">
          <a:xfrm>
            <a:off x="4742597" y="603250"/>
            <a:ext cx="4401403" cy="38227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05CB922-9DFC-4F01-BD80-AB5F32DC5EAB}"/>
              </a:ext>
            </a:extLst>
          </p:cNvPr>
          <p:cNvSpPr/>
          <p:nvPr/>
        </p:nvSpPr>
        <p:spPr>
          <a:xfrm>
            <a:off x="0" y="4897279"/>
            <a:ext cx="3044423" cy="246221"/>
          </a:xfrm>
          <a:prstGeom prst="rect">
            <a:avLst/>
          </a:prstGeom>
        </p:spPr>
        <p:txBody>
          <a:bodyPr wrap="none">
            <a:spAutoFit/>
          </a:bodyPr>
          <a:lstStyle/>
          <a:p>
            <a:r>
              <a:rPr lang="en-US" sz="1000" dirty="0">
                <a:hlinkClick r:id="rId3"/>
              </a:rPr>
              <a:t>http://www.asimovinstitute.org/neural-network-zoo/</a:t>
            </a:r>
            <a:endParaRPr lang="en-US" sz="1000" dirty="0"/>
          </a:p>
        </p:txBody>
      </p:sp>
    </p:spTree>
    <p:extLst>
      <p:ext uri="{BB962C8B-B14F-4D97-AF65-F5344CB8AC3E}">
        <p14:creationId xmlns:p14="http://schemas.microsoft.com/office/powerpoint/2010/main" val="841599837"/>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name="Office Them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2637</TotalTime>
  <Words>1541</Words>
  <Application>Microsoft Office PowerPoint</Application>
  <PresentationFormat>On-screen Show (16:9)</PresentationFormat>
  <Paragraphs>252</Paragraphs>
  <Slides>33</Slides>
  <Notes>5</Notes>
  <HiddenSlides>2</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33</vt:i4>
      </vt:variant>
    </vt:vector>
  </HeadingPairs>
  <TitlesOfParts>
    <vt:vector size="44" baseType="lpstr">
      <vt:lpstr>Segoe UI</vt:lpstr>
      <vt:lpstr>Consolas</vt:lpstr>
      <vt:lpstr>Lato</vt:lpstr>
      <vt:lpstr>Times New Roman</vt:lpstr>
      <vt:lpstr>Wingdings</vt:lpstr>
      <vt:lpstr>Calibri Light</vt:lpstr>
      <vt:lpstr>Arial</vt:lpstr>
      <vt:lpstr>Raleway</vt:lpstr>
      <vt:lpstr>Calibri</vt:lpstr>
      <vt:lpstr>Swiss</vt:lpstr>
      <vt:lpstr>Office Theme</vt:lpstr>
      <vt:lpstr>Deep Learning</vt:lpstr>
      <vt:lpstr>Overview</vt:lpstr>
      <vt:lpstr>PowerPoint Presentation</vt:lpstr>
      <vt:lpstr>Other Cluster Technologies</vt:lpstr>
      <vt:lpstr>Intro to Machine Learning</vt:lpstr>
      <vt:lpstr>Deep Learning Frameworks</vt:lpstr>
      <vt:lpstr>Deep Learning Options in the Cloud</vt:lpstr>
      <vt:lpstr>Overview of Neural Networks</vt:lpstr>
      <vt:lpstr>PowerPoint Presentation</vt:lpstr>
      <vt:lpstr>ONNX</vt:lpstr>
      <vt:lpstr>Types of Processors (Well, the ones relevant to ML/DL/AI)</vt:lpstr>
      <vt:lpstr>CUDA and OpenCL</vt:lpstr>
      <vt:lpstr>Keras Model Walkthrough</vt:lpstr>
      <vt:lpstr>IMDB Dataset</vt:lpstr>
      <vt:lpstr>Models and Compiling</vt:lpstr>
      <vt:lpstr>Layers</vt:lpstr>
      <vt:lpstr>Fit, Save, and Show</vt:lpstr>
      <vt:lpstr>Containerization  and  Model Operationalization</vt:lpstr>
      <vt:lpstr>Operationalization</vt:lpstr>
      <vt:lpstr>“Now that my client has an ML model that they’re happy with, how do we go about using it in production?”</vt:lpstr>
      <vt:lpstr>Options in Azure</vt:lpstr>
      <vt:lpstr>Batch Scoring in Databricks</vt:lpstr>
      <vt:lpstr>Databricks + Azure Data Factory</vt:lpstr>
      <vt:lpstr>Databricks + Azure Data Factory</vt:lpstr>
      <vt:lpstr>API Serving using MMLSpark</vt:lpstr>
      <vt:lpstr>API Serving Example</vt:lpstr>
      <vt:lpstr>API Serving Example</vt:lpstr>
      <vt:lpstr>Other Features of MMLSpark</vt:lpstr>
      <vt:lpstr>Other Features of MMLSpark</vt:lpstr>
      <vt:lpstr>Deployment on Azure Machine Learning Service</vt:lpstr>
      <vt:lpstr>Containerized Deployment in AMLS </vt:lpstr>
      <vt:lpstr>Where Can We Deploy This Stuff (in Azure)?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Colby Ford</cp:lastModifiedBy>
  <cp:revision>161</cp:revision>
  <dcterms:created xsi:type="dcterms:W3CDTF">2019-01-02T02:35:54Z</dcterms:created>
  <dcterms:modified xsi:type="dcterms:W3CDTF">2022-02-02T17:29:46Z</dcterms:modified>
</cp:coreProperties>
</file>